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0.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1.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7FFFF3D8_C3AFEF7D.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117"/>
  </p:notesMasterIdLst>
  <p:sldIdLst>
    <p:sldId id="2076138386" r:id="rId18"/>
    <p:sldId id="2147478888" r:id="rId19"/>
    <p:sldId id="2076137339" r:id="rId20"/>
    <p:sldId id="257" r:id="rId21"/>
    <p:sldId id="2147482882" r:id="rId22"/>
    <p:sldId id="287" r:id="rId23"/>
    <p:sldId id="2147478948" r:id="rId24"/>
    <p:sldId id="274" r:id="rId25"/>
    <p:sldId id="278" r:id="rId26"/>
    <p:sldId id="279" r:id="rId27"/>
    <p:sldId id="280" r:id="rId28"/>
    <p:sldId id="2147483646" r:id="rId29"/>
    <p:sldId id="301" r:id="rId30"/>
    <p:sldId id="309" r:id="rId31"/>
    <p:sldId id="2147478838" r:id="rId32"/>
    <p:sldId id="267" r:id="rId33"/>
    <p:sldId id="266" r:id="rId34"/>
    <p:sldId id="314" r:id="rId35"/>
    <p:sldId id="318" r:id="rId36"/>
    <p:sldId id="2076138553" r:id="rId37"/>
    <p:sldId id="258" r:id="rId38"/>
    <p:sldId id="268" r:id="rId39"/>
    <p:sldId id="269" r:id="rId40"/>
    <p:sldId id="308" r:id="rId41"/>
    <p:sldId id="259" r:id="rId42"/>
    <p:sldId id="272" r:id="rId43"/>
    <p:sldId id="285" r:id="rId44"/>
    <p:sldId id="286" r:id="rId45"/>
    <p:sldId id="292" r:id="rId46"/>
    <p:sldId id="310" r:id="rId47"/>
    <p:sldId id="260" r:id="rId48"/>
    <p:sldId id="293" r:id="rId49"/>
    <p:sldId id="264" r:id="rId50"/>
    <p:sldId id="2147482012" r:id="rId51"/>
    <p:sldId id="281" r:id="rId52"/>
    <p:sldId id="289" r:id="rId53"/>
    <p:sldId id="291" r:id="rId54"/>
    <p:sldId id="2147479581" r:id="rId55"/>
    <p:sldId id="290" r:id="rId56"/>
    <p:sldId id="275" r:id="rId57"/>
    <p:sldId id="312" r:id="rId58"/>
    <p:sldId id="313" r:id="rId59"/>
    <p:sldId id="306" r:id="rId60"/>
    <p:sldId id="307" r:id="rId61"/>
    <p:sldId id="2147480534" r:id="rId62"/>
    <p:sldId id="2147480536" r:id="rId63"/>
    <p:sldId id="302" r:id="rId64"/>
    <p:sldId id="295" r:id="rId65"/>
    <p:sldId id="2147480538" r:id="rId66"/>
    <p:sldId id="294" r:id="rId67"/>
    <p:sldId id="2147480540" r:id="rId68"/>
    <p:sldId id="2147480541" r:id="rId69"/>
    <p:sldId id="317" r:id="rId70"/>
    <p:sldId id="300" r:id="rId71"/>
    <p:sldId id="315" r:id="rId72"/>
    <p:sldId id="265" r:id="rId73"/>
    <p:sldId id="263" r:id="rId74"/>
    <p:sldId id="303" r:id="rId75"/>
    <p:sldId id="296" r:id="rId76"/>
    <p:sldId id="316" r:id="rId77"/>
    <p:sldId id="297" r:id="rId78"/>
    <p:sldId id="270" r:id="rId79"/>
    <p:sldId id="271" r:id="rId80"/>
    <p:sldId id="311" r:id="rId81"/>
    <p:sldId id="304" r:id="rId82"/>
    <p:sldId id="298" r:id="rId83"/>
    <p:sldId id="305" r:id="rId84"/>
    <p:sldId id="2147483647" r:id="rId85"/>
    <p:sldId id="2147482138" r:id="rId86"/>
    <p:sldId id="2147483604" r:id="rId87"/>
    <p:sldId id="276" r:id="rId88"/>
    <p:sldId id="2147483643" r:id="rId89"/>
    <p:sldId id="2147483627" r:id="rId90"/>
    <p:sldId id="2147483628" r:id="rId91"/>
    <p:sldId id="2147481983" r:id="rId92"/>
    <p:sldId id="2147482041" r:id="rId93"/>
    <p:sldId id="256" r:id="rId94"/>
    <p:sldId id="282" r:id="rId95"/>
    <p:sldId id="2147481988" r:id="rId96"/>
    <p:sldId id="2147483633" r:id="rId97"/>
    <p:sldId id="262" r:id="rId98"/>
    <p:sldId id="2147482048" r:id="rId99"/>
    <p:sldId id="2147483637" r:id="rId100"/>
    <p:sldId id="2147481995" r:id="rId101"/>
    <p:sldId id="319" r:id="rId102"/>
    <p:sldId id="320" r:id="rId103"/>
    <p:sldId id="385" r:id="rId104"/>
    <p:sldId id="288" r:id="rId105"/>
    <p:sldId id="261" r:id="rId106"/>
    <p:sldId id="284" r:id="rId107"/>
    <p:sldId id="2147481992" r:id="rId108"/>
    <p:sldId id="283" r:id="rId109"/>
    <p:sldId id="2147482010" r:id="rId110"/>
    <p:sldId id="321" r:id="rId111"/>
    <p:sldId id="273" r:id="rId112"/>
    <p:sldId id="299" r:id="rId113"/>
    <p:sldId id="277" r:id="rId114"/>
    <p:sldId id="2147478884" r:id="rId115"/>
    <p:sldId id="2076138404"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147482882"/>
          </p14:sldIdLst>
        </p14:section>
        <p14:section name="Module 1 - Gen AI Fundamentals (Bob)" id="{BBA1641A-F560-44BF-AF82-E577FC6A1844}">
          <p14:sldIdLst>
            <p14:sldId id="287"/>
            <p14:sldId id="2147478948"/>
            <p14:sldId id="274"/>
            <p14:sldId id="278"/>
            <p14:sldId id="279"/>
            <p14:sldId id="280"/>
            <p14:sldId id="2147483646"/>
            <p14:sldId id="301"/>
            <p14:sldId id="309"/>
            <p14:sldId id="2147478838"/>
          </p14:sldIdLst>
        </p14:section>
        <p14:section name="Module 2 - AI Models (Muazma)" id="{5002920B-DFA9-49F9-8AF1-D94D1764F38A}">
          <p14:sldIdLst>
            <p14:sldId id="267"/>
            <p14:sldId id="266"/>
            <p14:sldId id="314"/>
            <p14:sldId id="318"/>
            <p14:sldId id="2076138553"/>
            <p14:sldId id="258"/>
            <p14:sldId id="268"/>
            <p14:sldId id="269"/>
            <p14:sldId id="308"/>
            <p14:sldId id="259"/>
            <p14:sldId id="272"/>
            <p14:sldId id="285"/>
            <p14:sldId id="286"/>
            <p14:sldId id="292"/>
            <p14:sldId id="310"/>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 id="312"/>
            <p14:sldId id="313"/>
          </p14:sldIdLst>
        </p14:section>
        <p14:section name="Module 4 - RAG Patterns (Davide)" id="{F1645FAA-D28F-4032-B09C-361AE11E0605}">
          <p14:sldIdLst>
            <p14:sldId id="306"/>
            <p14:sldId id="307"/>
            <p14:sldId id="2147480534"/>
            <p14:sldId id="2147480536"/>
            <p14:sldId id="302"/>
            <p14:sldId id="295"/>
            <p14:sldId id="2147480538"/>
            <p14:sldId id="294"/>
            <p14:sldId id="2147480540"/>
            <p14:sldId id="2147480541"/>
            <p14:sldId id="317"/>
            <p14:sldId id="300"/>
            <p14:sldId id="315"/>
          </p14:sldIdLst>
        </p14:section>
        <p14:section name="Module 5 - Content Safety (Muazma)" id="{A9C03DF8-8352-4E28-A258-209C50950C59}">
          <p14:sldIdLst>
            <p14:sldId id="265"/>
            <p14:sldId id="263"/>
            <p14:sldId id="303"/>
            <p14:sldId id="296"/>
            <p14:sldId id="316"/>
          </p14:sldIdLst>
        </p14:section>
        <p14:section name="Module 6 - GenAI Frameworks (Davide)" id="{08501AC2-D798-40AA-9562-C2496E85E80C}">
          <p14:sldIdLst>
            <p14:sldId id="297"/>
            <p14:sldId id="270"/>
            <p14:sldId id="271"/>
            <p14:sldId id="311"/>
            <p14:sldId id="304"/>
            <p14:sldId id="298"/>
            <p14:sldId id="305"/>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 id="319"/>
            <p14:sldId id="320"/>
          </p14:sldIdLst>
        </p14:section>
        <p14:section name="Module 8 - Microsoft Fabric (Bob)" id="{EB4CF75C-C74B-4C4D-BDC3-C1CD70EB9C10}">
          <p14:sldIdLst>
            <p14:sldId id="385"/>
            <p14:sldId id="288"/>
            <p14:sldId id="261"/>
            <p14:sldId id="284"/>
            <p14:sldId id="2147481992"/>
            <p14:sldId id="283"/>
            <p14:sldId id="2147482010"/>
            <p14:sldId id="321"/>
          </p14:sldIdLst>
        </p14:section>
        <p14:section name="Closing"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6A2CDB37-FCDE-AE11-9387-C2736DCD4B5B}" name="Davide Mauri" initials="DM" userId="S::damauri@microsoft.com::a2e554f4-c002-41a4-b380-e7827ac7591d"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71C53-7575-4056-824F-AD8B2B91678B}" v="80" dt="2024-11-05T05:24:41.345"/>
    <p1510:client id="{C1D2244B-FACC-4C39-8FD8-289FDD3462E1}" v="6641" dt="2024-11-04T23:48:39.234"/>
    <p1510:client id="{E328B85E-ED8D-48F5-86E0-1BB84D055B1A}" v="364" dt="2024-11-05T04:54:49.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notesMaster" Target="notesMasters/notesMaster1.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3.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presProps" Target="presProps.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microsoft.com/office/2018/10/relationships/authors" Target="author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viewProps" Target="viewProps.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Mauri" userId="a2e554f4-c002-41a4-b380-e7827ac7591d" providerId="ADAL" clId="{E328B85E-ED8D-48F5-86E0-1BB84D055B1A}"/>
    <pc:docChg chg="undo custSel addSld modSld sldOrd modSection">
      <pc:chgData name="Davide Mauri" userId="a2e554f4-c002-41a4-b380-e7827ac7591d" providerId="ADAL" clId="{E328B85E-ED8D-48F5-86E0-1BB84D055B1A}" dt="2024-11-05T04:54:49.101" v="602" actId="34807"/>
      <pc:docMkLst>
        <pc:docMk/>
      </pc:docMkLst>
      <pc:sldChg chg="modSp mod modAnim">
        <pc:chgData name="Davide Mauri" userId="a2e554f4-c002-41a4-b380-e7827ac7591d" providerId="ADAL" clId="{E328B85E-ED8D-48F5-86E0-1BB84D055B1A}" dt="2024-10-30T15:58:03.333" v="66" actId="6549"/>
        <pc:sldMkLst>
          <pc:docMk/>
          <pc:sldMk cId="2799389973" sldId="290"/>
        </pc:sldMkLst>
        <pc:spChg chg="mod">
          <ac:chgData name="Davide Mauri" userId="a2e554f4-c002-41a4-b380-e7827ac7591d" providerId="ADAL" clId="{E328B85E-ED8D-48F5-86E0-1BB84D055B1A}" dt="2024-10-30T15:58:03.333" v="66" actId="6549"/>
          <ac:spMkLst>
            <pc:docMk/>
            <pc:sldMk cId="2799389973" sldId="290"/>
            <ac:spMk id="3" creationId="{C2E5A92F-CFC5-441D-F116-0D3369A0FEF5}"/>
          </ac:spMkLst>
        </pc:spChg>
      </pc:sldChg>
      <pc:sldChg chg="modNotesTx">
        <pc:chgData name="Davide Mauri" userId="a2e554f4-c002-41a4-b380-e7827ac7591d" providerId="ADAL" clId="{E328B85E-ED8D-48F5-86E0-1BB84D055B1A}" dt="2024-11-04T23:11:33.291" v="596" actId="20577"/>
        <pc:sldMkLst>
          <pc:docMk/>
          <pc:sldMk cId="194578328" sldId="302"/>
        </pc:sldMkLst>
      </pc:sldChg>
      <pc:sldChg chg="modNotesTx">
        <pc:chgData name="Davide Mauri" userId="a2e554f4-c002-41a4-b380-e7827ac7591d" providerId="ADAL" clId="{E328B85E-ED8D-48F5-86E0-1BB84D055B1A}" dt="2024-10-30T16:34:05.215" v="235"/>
        <pc:sldMkLst>
          <pc:docMk/>
          <pc:sldMk cId="3581243967" sldId="304"/>
        </pc:sldMkLst>
      </pc:sldChg>
      <pc:sldChg chg="modSp new mod modShow">
        <pc:chgData name="Davide Mauri" userId="a2e554f4-c002-41a4-b380-e7827ac7591d" providerId="ADAL" clId="{E328B85E-ED8D-48F5-86E0-1BB84D055B1A}" dt="2024-10-23T16:18:34.509" v="51" actId="20577"/>
        <pc:sldMkLst>
          <pc:docMk/>
          <pc:sldMk cId="1950413586" sldId="305"/>
        </pc:sldMkLst>
        <pc:spChg chg="mod">
          <ac:chgData name="Davide Mauri" userId="a2e554f4-c002-41a4-b380-e7827ac7591d" providerId="ADAL" clId="{E328B85E-ED8D-48F5-86E0-1BB84D055B1A}" dt="2024-10-23T16:18:34.509" v="51" actId="20577"/>
          <ac:spMkLst>
            <pc:docMk/>
            <pc:sldMk cId="1950413586" sldId="305"/>
            <ac:spMk id="2" creationId="{07BEC349-4C3D-4701-9AA3-4B46D3A394AF}"/>
          </ac:spMkLst>
        </pc:spChg>
      </pc:sldChg>
      <pc:sldChg chg="addSp delSp modSp new mod ord">
        <pc:chgData name="Davide Mauri" userId="a2e554f4-c002-41a4-b380-e7827ac7591d" providerId="ADAL" clId="{E328B85E-ED8D-48F5-86E0-1BB84D055B1A}" dt="2024-11-05T04:54:49.101" v="602" actId="34807"/>
        <pc:sldMkLst>
          <pc:docMk/>
          <pc:sldMk cId="2135499221" sldId="306"/>
        </pc:sldMkLst>
        <pc:spChg chg="mod">
          <ac:chgData name="Davide Mauri" userId="a2e554f4-c002-41a4-b380-e7827ac7591d" providerId="ADAL" clId="{E328B85E-ED8D-48F5-86E0-1BB84D055B1A}" dt="2024-10-30T16:03:58.688" v="194" actId="20577"/>
          <ac:spMkLst>
            <pc:docMk/>
            <pc:sldMk cId="2135499221" sldId="306"/>
            <ac:spMk id="2" creationId="{5E469C41-03A1-9A6C-B02A-0C60B19010D2}"/>
          </ac:spMkLst>
        </pc:spChg>
        <pc:spChg chg="add mod">
          <ac:chgData name="Davide Mauri" userId="a2e554f4-c002-41a4-b380-e7827ac7591d" providerId="ADAL" clId="{E328B85E-ED8D-48F5-86E0-1BB84D055B1A}" dt="2024-11-05T04:54:49.101" v="602" actId="34807"/>
          <ac:spMkLst>
            <pc:docMk/>
            <pc:sldMk cId="2135499221" sldId="306"/>
            <ac:spMk id="6" creationId="{82A53228-4236-F60A-514C-7B697EEF452D}"/>
          </ac:spMkLst>
        </pc:spChg>
        <pc:picChg chg="add mod modCrop">
          <ac:chgData name="Davide Mauri" userId="a2e554f4-c002-41a4-b380-e7827ac7591d" providerId="ADAL" clId="{E328B85E-ED8D-48F5-86E0-1BB84D055B1A}" dt="2024-10-30T16:11:40.587" v="202" actId="14100"/>
          <ac:picMkLst>
            <pc:docMk/>
            <pc:sldMk cId="2135499221" sldId="306"/>
            <ac:picMk id="5" creationId="{810B9854-B02D-7C67-5D40-D3521262C981}"/>
          </ac:picMkLst>
        </pc:picChg>
      </pc:sldChg>
      <pc:sldChg chg="addSp delSp modSp mod">
        <pc:chgData name="Davide Mauri" userId="a2e554f4-c002-41a4-b380-e7827ac7591d" providerId="ADAL" clId="{E328B85E-ED8D-48F5-86E0-1BB84D055B1A}" dt="2024-10-30T16:03:26.557" v="140" actId="1076"/>
        <pc:sldMkLst>
          <pc:docMk/>
          <pc:sldMk cId="1791243515" sldId="307"/>
        </pc:sldMkLst>
        <pc:spChg chg="mod">
          <ac:chgData name="Davide Mauri" userId="a2e554f4-c002-41a4-b380-e7827ac7591d" providerId="ADAL" clId="{E328B85E-ED8D-48F5-86E0-1BB84D055B1A}" dt="2024-10-30T16:00:30.150" v="100" actId="20577"/>
          <ac:spMkLst>
            <pc:docMk/>
            <pc:sldMk cId="1791243515" sldId="307"/>
            <ac:spMk id="2" creationId="{67040CAF-745B-A70E-D5D1-3E1320EF693F}"/>
          </ac:spMkLst>
        </pc:spChg>
        <pc:spChg chg="mod">
          <ac:chgData name="Davide Mauri" userId="a2e554f4-c002-41a4-b380-e7827ac7591d" providerId="ADAL" clId="{E328B85E-ED8D-48F5-86E0-1BB84D055B1A}" dt="2024-10-30T16:03:26.557" v="140" actId="1076"/>
          <ac:spMkLst>
            <pc:docMk/>
            <pc:sldMk cId="1791243515" sldId="307"/>
            <ac:spMk id="4" creationId="{E626ADF7-7B1C-6D12-425D-4D3E2457B29C}"/>
          </ac:spMkLst>
        </pc:spChg>
        <pc:picChg chg="add mod ord">
          <ac:chgData name="Davide Mauri" userId="a2e554f4-c002-41a4-b380-e7827ac7591d" providerId="ADAL" clId="{E328B85E-ED8D-48F5-86E0-1BB84D055B1A}" dt="2024-10-30T16:03:23.013" v="138" actId="167"/>
          <ac:picMkLst>
            <pc:docMk/>
            <pc:sldMk cId="1791243515" sldId="307"/>
            <ac:picMk id="6" creationId="{ACE172EE-AE3F-746E-B912-D11A9F902B45}"/>
          </ac:picMkLst>
        </pc:picChg>
      </pc:sldChg>
      <pc:sldChg chg="addSp delSp modSp new mod setBg modClrScheme chgLayout">
        <pc:chgData name="Davide Mauri" userId="a2e554f4-c002-41a4-b380-e7827ac7591d" providerId="ADAL" clId="{E328B85E-ED8D-48F5-86E0-1BB84D055B1A}" dt="2024-11-04T23:11:11.919" v="572" actId="20577"/>
        <pc:sldMkLst>
          <pc:docMk/>
          <pc:sldMk cId="2494314042" sldId="317"/>
        </pc:sldMkLst>
        <pc:spChg chg="mod ord">
          <ac:chgData name="Davide Mauri" userId="a2e554f4-c002-41a4-b380-e7827ac7591d" providerId="ADAL" clId="{E328B85E-ED8D-48F5-86E0-1BB84D055B1A}" dt="2024-11-04T23:09:50.480" v="421" actId="26606"/>
          <ac:spMkLst>
            <pc:docMk/>
            <pc:sldMk cId="2494314042" sldId="317"/>
            <ac:spMk id="2" creationId="{D112056E-B3A8-02B2-81B4-0882452A0F7F}"/>
          </ac:spMkLst>
        </pc:spChg>
        <pc:spChg chg="del mod ord">
          <ac:chgData name="Davide Mauri" userId="a2e554f4-c002-41a4-b380-e7827ac7591d" providerId="ADAL" clId="{E328B85E-ED8D-48F5-86E0-1BB84D055B1A}" dt="2024-11-04T23:08:37.436" v="250" actId="700"/>
          <ac:spMkLst>
            <pc:docMk/>
            <pc:sldMk cId="2494314042" sldId="317"/>
            <ac:spMk id="3" creationId="{9FC95D5F-7A28-0BAC-4D14-5E61E3C8FCFC}"/>
          </ac:spMkLst>
        </pc:spChg>
        <pc:spChg chg="del">
          <ac:chgData name="Davide Mauri" userId="a2e554f4-c002-41a4-b380-e7827ac7591d" providerId="ADAL" clId="{E328B85E-ED8D-48F5-86E0-1BB84D055B1A}" dt="2024-11-04T23:08:37.436" v="250" actId="700"/>
          <ac:spMkLst>
            <pc:docMk/>
            <pc:sldMk cId="2494314042" sldId="317"/>
            <ac:spMk id="4" creationId="{8724546F-6648-BCAE-F144-F35CAEE02287}"/>
          </ac:spMkLst>
        </pc:spChg>
        <pc:spChg chg="add mod ord">
          <ac:chgData name="Davide Mauri" userId="a2e554f4-c002-41a4-b380-e7827ac7591d" providerId="ADAL" clId="{E328B85E-ED8D-48F5-86E0-1BB84D055B1A}" dt="2024-11-04T23:11:11.919" v="572" actId="20577"/>
          <ac:spMkLst>
            <pc:docMk/>
            <pc:sldMk cId="2494314042" sldId="317"/>
            <ac:spMk id="5" creationId="{16709987-5EFF-DAFB-767D-54D4A334D8E3}"/>
          </ac:spMkLst>
        </pc:spChg>
        <pc:spChg chg="add del">
          <ac:chgData name="Davide Mauri" userId="a2e554f4-c002-41a4-b380-e7827ac7591d" providerId="ADAL" clId="{E328B85E-ED8D-48F5-86E0-1BB84D055B1A}" dt="2024-11-04T23:09:50.480" v="421" actId="26606"/>
          <ac:spMkLst>
            <pc:docMk/>
            <pc:sldMk cId="2494314042" sldId="317"/>
            <ac:spMk id="10" creationId="{18873D23-2DCF-4B31-A009-95721C06E8E1}"/>
          </ac:spMkLst>
        </pc:spChg>
        <pc:spChg chg="add del">
          <ac:chgData name="Davide Mauri" userId="a2e554f4-c002-41a4-b380-e7827ac7591d" providerId="ADAL" clId="{E328B85E-ED8D-48F5-86E0-1BB84D055B1A}" dt="2024-11-04T23:09:50.480" v="421" actId="26606"/>
          <ac:spMkLst>
            <pc:docMk/>
            <pc:sldMk cId="2494314042" sldId="317"/>
            <ac:spMk id="12" creationId="{C13EF075-D4EF-4929-ADBC-91B27DA19955}"/>
          </ac:spMkLst>
        </pc:spChg>
        <pc:grpChg chg="add del">
          <ac:chgData name="Davide Mauri" userId="a2e554f4-c002-41a4-b380-e7827ac7591d" providerId="ADAL" clId="{E328B85E-ED8D-48F5-86E0-1BB84D055B1A}" dt="2024-11-04T23:09:50.480" v="421" actId="26606"/>
          <ac:grpSpMkLst>
            <pc:docMk/>
            <pc:sldMk cId="2494314042" sldId="317"/>
            <ac:grpSpMk id="14" creationId="{DAA26DFA-AAB2-4973-9C17-16D587C7B198}"/>
          </ac:grpSpMkLst>
        </pc:grpChg>
      </pc:sldChg>
      <pc:sldChg chg="addSp delSp modSp mod modClrScheme modShow chgLayout">
        <pc:chgData name="Davide Mauri" userId="a2e554f4-c002-41a4-b380-e7827ac7591d" providerId="ADAL" clId="{E328B85E-ED8D-48F5-86E0-1BB84D055B1A}" dt="2024-10-30T16:31:47.190" v="231" actId="729"/>
        <pc:sldMkLst>
          <pc:docMk/>
          <pc:sldMk cId="182423870" sldId="2147480534"/>
        </pc:sldMkLst>
        <pc:spChg chg="add mod">
          <ac:chgData name="Davide Mauri" userId="a2e554f4-c002-41a4-b380-e7827ac7591d" providerId="ADAL" clId="{E328B85E-ED8D-48F5-86E0-1BB84D055B1A}" dt="2024-10-30T16:01:33.758" v="134" actId="478"/>
          <ac:spMkLst>
            <pc:docMk/>
            <pc:sldMk cId="182423870" sldId="2147480534"/>
            <ac:spMk id="6" creationId="{D0CD80E9-AA40-03E8-4B76-8D6EDA891DC1}"/>
          </ac:spMkLst>
        </pc:spChg>
        <pc:picChg chg="add del">
          <ac:chgData name="Davide Mauri" userId="a2e554f4-c002-41a4-b380-e7827ac7591d" providerId="ADAL" clId="{E328B85E-ED8D-48F5-86E0-1BB84D055B1A}" dt="2024-10-30T16:00:46.984" v="102" actId="478"/>
          <ac:picMkLst>
            <pc:docMk/>
            <pc:sldMk cId="182423870" sldId="2147480534"/>
            <ac:picMk id="5" creationId="{3343117A-705E-57FE-53BB-056CBAF035FF}"/>
          </ac:picMkLst>
        </pc:picChg>
      </pc:sldChg>
      <pc:sldChg chg="addSp modSp mod">
        <pc:chgData name="Davide Mauri" userId="a2e554f4-c002-41a4-b380-e7827ac7591d" providerId="ADAL" clId="{E328B85E-ED8D-48F5-86E0-1BB84D055B1A}" dt="2024-11-05T04:16:12.793" v="600" actId="14100"/>
        <pc:sldMkLst>
          <pc:docMk/>
          <pc:sldMk cId="2621825826" sldId="2147483646"/>
        </pc:sldMkLst>
        <pc:spChg chg="mod">
          <ac:chgData name="Davide Mauri" userId="a2e554f4-c002-41a4-b380-e7827ac7591d" providerId="ADAL" clId="{E328B85E-ED8D-48F5-86E0-1BB84D055B1A}" dt="2024-10-23T16:10:17.319" v="3" actId="20577"/>
          <ac:spMkLst>
            <pc:docMk/>
            <pc:sldMk cId="2621825826" sldId="2147483646"/>
            <ac:spMk id="41" creationId="{3DE18117-54E9-7E06-60D6-9B4B811B88A0}"/>
          </ac:spMkLst>
        </pc:spChg>
        <pc:spChg chg="mod">
          <ac:chgData name="Davide Mauri" userId="a2e554f4-c002-41a4-b380-e7827ac7591d" providerId="ADAL" clId="{E328B85E-ED8D-48F5-86E0-1BB84D055B1A}" dt="2024-10-23T16:10:13.854" v="1" actId="20577"/>
          <ac:spMkLst>
            <pc:docMk/>
            <pc:sldMk cId="2621825826" sldId="2147483646"/>
            <ac:spMk id="48" creationId="{A5749800-917D-9E1F-19F2-48AA44E255B5}"/>
          </ac:spMkLst>
        </pc:spChg>
        <pc:cxnChg chg="add mod">
          <ac:chgData name="Davide Mauri" userId="a2e554f4-c002-41a4-b380-e7827ac7591d" providerId="ADAL" clId="{E328B85E-ED8D-48F5-86E0-1BB84D055B1A}" dt="2024-11-05T04:16:12.793" v="600" actId="14100"/>
          <ac:cxnSpMkLst>
            <pc:docMk/>
            <pc:sldMk cId="2621825826" sldId="2147483646"/>
            <ac:cxnSpMk id="2" creationId="{A354DEFF-C2A6-0D2B-5BDF-0FAC1F917458}"/>
          </ac:cxnSpMkLst>
        </pc:cxnChg>
      </pc:sldChg>
    </pc:docChg>
  </pc:docChgLst>
  <pc:docChgLst>
    <pc:chgData name="Muazma Zahid" userId="bb82af86-5cc5-440e-80cd-3b8daea7b133" providerId="ADAL" clId="{71471C53-7575-4056-824F-AD8B2B91678B}"/>
    <pc:docChg chg="custSel addSld modSld modSection">
      <pc:chgData name="Muazma Zahid" userId="bb82af86-5cc5-440e-80cd-3b8daea7b133" providerId="ADAL" clId="{71471C53-7575-4056-824F-AD8B2B91678B}" dt="2024-11-05T05:23:53.580" v="78" actId="20577"/>
      <pc:docMkLst>
        <pc:docMk/>
      </pc:docMkLst>
      <pc:sldChg chg="modSp mod">
        <pc:chgData name="Muazma Zahid" userId="bb82af86-5cc5-440e-80cd-3b8daea7b133" providerId="ADAL" clId="{71471C53-7575-4056-824F-AD8B2B91678B}" dt="2024-11-05T05:07:16.917" v="37" actId="3626"/>
        <pc:sldMkLst>
          <pc:docMk/>
          <pc:sldMk cId="530857162" sldId="266"/>
        </pc:sldMkLst>
        <pc:graphicFrameChg chg="mod modGraphic">
          <ac:chgData name="Muazma Zahid" userId="bb82af86-5cc5-440e-80cd-3b8daea7b133" providerId="ADAL" clId="{71471C53-7575-4056-824F-AD8B2B91678B}" dt="2024-11-05T05:07:16.917" v="37" actId="3626"/>
          <ac:graphicFrameMkLst>
            <pc:docMk/>
            <pc:sldMk cId="530857162" sldId="266"/>
            <ac:graphicFrameMk id="4" creationId="{2CF569DF-721D-6B97-A6A4-D0AC68A4EE36}"/>
          </ac:graphicFrameMkLst>
        </pc:graphicFrameChg>
      </pc:sldChg>
      <pc:sldChg chg="modSp new mod">
        <pc:chgData name="Muazma Zahid" userId="bb82af86-5cc5-440e-80cd-3b8daea7b133" providerId="ADAL" clId="{71471C53-7575-4056-824F-AD8B2B91678B}" dt="2024-11-05T05:23:53.580" v="78" actId="20577"/>
        <pc:sldMkLst>
          <pc:docMk/>
          <pc:sldMk cId="1550145973" sldId="314"/>
        </pc:sldMkLst>
        <pc:spChg chg="mod">
          <ac:chgData name="Muazma Zahid" userId="bb82af86-5cc5-440e-80cd-3b8daea7b133" providerId="ADAL" clId="{71471C53-7575-4056-824F-AD8B2B91678B}" dt="2024-11-05T05:21:41.563" v="62" actId="20577"/>
          <ac:spMkLst>
            <pc:docMk/>
            <pc:sldMk cId="1550145973" sldId="314"/>
            <ac:spMk id="2" creationId="{507317BF-8065-52A3-676E-B1DE845D5ED4}"/>
          </ac:spMkLst>
        </pc:spChg>
        <pc:spChg chg="mod">
          <ac:chgData name="Muazma Zahid" userId="bb82af86-5cc5-440e-80cd-3b8daea7b133" providerId="ADAL" clId="{71471C53-7575-4056-824F-AD8B2B91678B}" dt="2024-11-05T05:23:53.580" v="78" actId="20577"/>
          <ac:spMkLst>
            <pc:docMk/>
            <pc:sldMk cId="1550145973" sldId="314"/>
            <ac:spMk id="3" creationId="{CA17B49A-1873-AFF6-9590-C3B94371868B}"/>
          </ac:spMkLst>
        </pc:spChg>
      </pc:sldChg>
      <pc:sldChg chg="modSp new mod">
        <pc:chgData name="Muazma Zahid" userId="bb82af86-5cc5-440e-80cd-3b8daea7b133" providerId="ADAL" clId="{71471C53-7575-4056-824F-AD8B2B91678B}" dt="2024-11-05T05:22:19.722" v="73" actId="5793"/>
        <pc:sldMkLst>
          <pc:docMk/>
          <pc:sldMk cId="1079451723" sldId="318"/>
        </pc:sldMkLst>
        <pc:spChg chg="mod">
          <ac:chgData name="Muazma Zahid" userId="bb82af86-5cc5-440e-80cd-3b8daea7b133" providerId="ADAL" clId="{71471C53-7575-4056-824F-AD8B2B91678B}" dt="2024-11-05T05:21:47.227" v="69" actId="20577"/>
          <ac:spMkLst>
            <pc:docMk/>
            <pc:sldMk cId="1079451723" sldId="318"/>
            <ac:spMk id="2" creationId="{2538FB39-BA47-E535-36CA-9FEBA90986AE}"/>
          </ac:spMkLst>
        </pc:spChg>
        <pc:spChg chg="mod">
          <ac:chgData name="Muazma Zahid" userId="bb82af86-5cc5-440e-80cd-3b8daea7b133" providerId="ADAL" clId="{71471C53-7575-4056-824F-AD8B2B91678B}" dt="2024-11-05T05:22:19.722" v="73" actId="5793"/>
          <ac:spMkLst>
            <pc:docMk/>
            <pc:sldMk cId="1079451723" sldId="318"/>
            <ac:spMk id="3" creationId="{50E95C80-A5FD-4548-76C0-ECF5A81D41E1}"/>
          </ac:spMkLst>
        </pc:spChg>
      </pc:sldChg>
    </pc:docChg>
  </pc:docChgLst>
  <pc:docChgLst>
    <pc:chgData name="Muazma Zahid" userId="S::muzahid@microsoft.com::bb82af86-5cc5-440e-80cd-3b8daea7b133" providerId="AD" clId="Web-{00F01D2E-9222-DE86-4D61-1BF2EE63DD40}"/>
    <pc:docChg chg="addSld delSld modSld modSection">
      <pc:chgData name="Muazma Zahid" userId="S::muzahid@microsoft.com::bb82af86-5cc5-440e-80cd-3b8daea7b133" providerId="AD" clId="Web-{00F01D2E-9222-DE86-4D61-1BF2EE63DD40}" dt="2024-10-31T00:14:41.098" v="27"/>
      <pc:docMkLst>
        <pc:docMk/>
      </pc:docMkLst>
      <pc:sldChg chg="modSp">
        <pc:chgData name="Muazma Zahid" userId="S::muzahid@microsoft.com::bb82af86-5cc5-440e-80cd-3b8daea7b133" providerId="AD" clId="Web-{00F01D2E-9222-DE86-4D61-1BF2EE63DD40}" dt="2024-10-31T00:13:11.796" v="11" actId="20577"/>
        <pc:sldMkLst>
          <pc:docMk/>
          <pc:sldMk cId="151218567" sldId="269"/>
        </pc:sldMkLst>
        <pc:spChg chg="mod">
          <ac:chgData name="Muazma Zahid" userId="S::muzahid@microsoft.com::bb82af86-5cc5-440e-80cd-3b8daea7b133" providerId="AD" clId="Web-{00F01D2E-9222-DE86-4D61-1BF2EE63DD40}" dt="2024-10-31T00:13:11.796" v="11" actId="20577"/>
          <ac:spMkLst>
            <pc:docMk/>
            <pc:sldMk cId="151218567" sldId="269"/>
            <ac:spMk id="10" creationId="{0C745D4B-7BE6-5D41-7122-16804F3461F0}"/>
          </ac:spMkLst>
        </pc:spChg>
      </pc:sldChg>
      <pc:sldChg chg="modSp add replId">
        <pc:chgData name="Muazma Zahid" userId="S::muzahid@microsoft.com::bb82af86-5cc5-440e-80cd-3b8daea7b133" providerId="AD" clId="Web-{00F01D2E-9222-DE86-4D61-1BF2EE63DD40}" dt="2024-10-31T00:14:35.911" v="26" actId="20577"/>
        <pc:sldMkLst>
          <pc:docMk/>
          <pc:sldMk cId="1633722400" sldId="308"/>
        </pc:sldMkLst>
        <pc:spChg chg="mod">
          <ac:chgData name="Muazma Zahid" userId="S::muzahid@microsoft.com::bb82af86-5cc5-440e-80cd-3b8daea7b133" providerId="AD" clId="Web-{00F01D2E-9222-DE86-4D61-1BF2EE63DD40}" dt="2024-10-31T00:14:35.911" v="26" actId="20577"/>
          <ac:spMkLst>
            <pc:docMk/>
            <pc:sldMk cId="1633722400" sldId="308"/>
            <ac:spMk id="10" creationId="{0C745D4B-7BE6-5D41-7122-16804F3461F0}"/>
          </ac:spMkLst>
        </pc:spChg>
      </pc:sldChg>
      <pc:sldChg chg="add del replId">
        <pc:chgData name="Muazma Zahid" userId="S::muzahid@microsoft.com::bb82af86-5cc5-440e-80cd-3b8daea7b133" providerId="AD" clId="Web-{00F01D2E-9222-DE86-4D61-1BF2EE63DD40}" dt="2024-10-31T00:14:41.098" v="27"/>
        <pc:sldMkLst>
          <pc:docMk/>
          <pc:sldMk cId="334217972" sldId="309"/>
        </pc:sldMkLst>
      </pc:sldChg>
    </pc:docChg>
  </pc:docChgLst>
  <pc:docChgLst>
    <pc:chgData name="Bob Ward" userId="6da7c2dd-8e2e-469f-a216-c384312e2a2d" providerId="ADAL" clId="{0B94C061-B747-4C67-836B-FC54471A11FA}"/>
    <pc:docChg chg="undo custSel addSld delSld modSld sldOrd modSection">
      <pc:chgData name="Bob Ward" userId="6da7c2dd-8e2e-469f-a216-c384312e2a2d" providerId="ADAL" clId="{0B94C061-B747-4C67-836B-FC54471A11FA}" dt="2024-10-19T18:08:21.349" v="869" actId="17846"/>
      <pc:docMkLst>
        <pc:docMk/>
      </pc:docMkLst>
      <pc:sldChg chg="addSp delSp modSp new mod">
        <pc:chgData name="Bob Ward" userId="6da7c2dd-8e2e-469f-a216-c384312e2a2d" providerId="ADAL" clId="{0B94C061-B747-4C67-836B-FC54471A11FA}" dt="2024-10-19T18:01:32.449" v="694" actId="20577"/>
        <pc:sldMkLst>
          <pc:docMk/>
          <pc:sldMk cId="2010665333" sldId="257"/>
        </pc:sldMkLst>
        <pc:spChg chg="mod">
          <ac:chgData name="Bob Ward" userId="6da7c2dd-8e2e-469f-a216-c384312e2a2d" providerId="ADAL" clId="{0B94C061-B747-4C67-836B-FC54471A11FA}" dt="2024-10-19T18:01:32.449" v="694" actId="20577"/>
          <ac:spMkLst>
            <pc:docMk/>
            <pc:sldMk cId="2010665333" sldId="257"/>
            <ac:spMk id="2" creationId="{51AD5622-4080-22CF-BE2E-25FBFDA9EA0E}"/>
          </ac:spMkLst>
        </pc:spChg>
        <pc:graphicFrameChg chg="add mod">
          <ac:chgData name="Bob Ward" userId="6da7c2dd-8e2e-469f-a216-c384312e2a2d" providerId="ADAL" clId="{0B94C061-B747-4C67-836B-FC54471A11FA}" dt="2024-10-19T18:00:12.829" v="664" actId="14100"/>
          <ac:graphicFrameMkLst>
            <pc:docMk/>
            <pc:sldMk cId="2010665333" sldId="257"/>
            <ac:graphicFrameMk id="6" creationId="{680EE321-D2F1-1ADC-4947-537DC79A557C}"/>
          </ac:graphicFrameMkLst>
        </pc:graphicFrameChg>
        <pc:graphicFrameChg chg="add mod">
          <ac:chgData name="Bob Ward" userId="6da7c2dd-8e2e-469f-a216-c384312e2a2d" providerId="ADAL" clId="{0B94C061-B747-4C67-836B-FC54471A11FA}" dt="2024-10-19T18:01:21.279" v="672" actId="1076"/>
          <ac:graphicFrameMkLst>
            <pc:docMk/>
            <pc:sldMk cId="2010665333" sldId="257"/>
            <ac:graphicFrameMk id="7" creationId="{29247DB5-0E08-627F-761D-807429B4403C}"/>
          </ac:graphicFrameMkLst>
        </pc:graphicFrameChg>
      </pc:sldChg>
      <pc:sldChg chg="add del">
        <pc:chgData name="Bob Ward" userId="6da7c2dd-8e2e-469f-a216-c384312e2a2d" providerId="ADAL" clId="{0B94C061-B747-4C67-836B-FC54471A11FA}" dt="2024-10-19T18:02:17.390" v="700"/>
        <pc:sldMkLst>
          <pc:docMk/>
          <pc:sldMk cId="1616568572" sldId="259"/>
        </pc:sldMkLst>
      </pc:sldChg>
      <pc:sldChg chg="addSp delSp modSp add mod modTransition chgLayout">
        <pc:chgData name="Bob Ward" userId="6da7c2dd-8e2e-469f-a216-c384312e2a2d" providerId="ADAL" clId="{0B94C061-B747-4C67-836B-FC54471A11FA}" dt="2024-10-19T18:02:34.997" v="724" actId="26606"/>
        <pc:sldMkLst>
          <pc:docMk/>
          <pc:sldMk cId="2625827539" sldId="259"/>
        </pc:sldMkLst>
        <pc:spChg chg="mod">
          <ac:chgData name="Bob Ward" userId="6da7c2dd-8e2e-469f-a216-c384312e2a2d" providerId="ADAL" clId="{0B94C061-B747-4C67-836B-FC54471A11FA}" dt="2024-10-19T18:02:34.997" v="724" actId="26606"/>
          <ac:spMkLst>
            <pc:docMk/>
            <pc:sldMk cId="2625827539" sldId="259"/>
            <ac:spMk id="2" creationId="{D126FDB9-B64C-CEA7-8312-F75B881AF614}"/>
          </ac:spMkLst>
        </pc:spChg>
        <pc:picChg chg="add">
          <ac:chgData name="Bob Ward" userId="6da7c2dd-8e2e-469f-a216-c384312e2a2d" providerId="ADAL" clId="{0B94C061-B747-4C67-836B-FC54471A11FA}" dt="2024-10-19T18:02:34.997" v="724" actId="26606"/>
          <ac:picMkLst>
            <pc:docMk/>
            <pc:sldMk cId="2625827539" sldId="259"/>
            <ac:picMk id="5" creationId="{0F372CD7-DE54-8782-EFA2-25DCED3E7CB3}"/>
          </ac:picMkLst>
        </pc:picChg>
      </pc:sldChg>
      <pc:sldChg chg="mod modShow">
        <pc:chgData name="Bob Ward" userId="6da7c2dd-8e2e-469f-a216-c384312e2a2d" providerId="ADAL" clId="{0B94C061-B747-4C67-836B-FC54471A11FA}" dt="2024-10-19T18:01:53.894" v="695" actId="729"/>
        <pc:sldMkLst>
          <pc:docMk/>
          <pc:sldMk cId="2412303458" sldId="272"/>
        </pc:sldMkLst>
      </pc:sldChg>
      <pc:sldChg chg="mod modShow">
        <pc:chgData name="Bob Ward" userId="6da7c2dd-8e2e-469f-a216-c384312e2a2d" providerId="ADAL" clId="{0B94C061-B747-4C67-836B-FC54471A11FA}" dt="2024-10-19T18:01:56.269" v="696" actId="729"/>
        <pc:sldMkLst>
          <pc:docMk/>
          <pc:sldMk cId="3541945625" sldId="285"/>
        </pc:sldMkLst>
      </pc:sldChg>
      <pc:sldChg chg="mod modShow">
        <pc:chgData name="Bob Ward" userId="6da7c2dd-8e2e-469f-a216-c384312e2a2d" providerId="ADAL" clId="{0B94C061-B747-4C67-836B-FC54471A11FA}" dt="2024-10-19T18:01:57.600" v="697" actId="729"/>
        <pc:sldMkLst>
          <pc:docMk/>
          <pc:sldMk cId="2466237033" sldId="286"/>
        </pc:sldMkLst>
      </pc:sldChg>
      <pc:sldChg chg="mod modShow">
        <pc:chgData name="Bob Ward" userId="6da7c2dd-8e2e-469f-a216-c384312e2a2d" providerId="ADAL" clId="{0B94C061-B747-4C67-836B-FC54471A11FA}" dt="2024-10-19T18:02:00.319" v="698" actId="729"/>
        <pc:sldMkLst>
          <pc:docMk/>
          <pc:sldMk cId="3803013762" sldId="292"/>
        </pc:sldMkLst>
      </pc:sldChg>
      <pc:sldChg chg="mod modShow">
        <pc:chgData name="Bob Ward" userId="6da7c2dd-8e2e-469f-a216-c384312e2a2d" providerId="ADAL" clId="{0B94C061-B747-4C67-836B-FC54471A11FA}" dt="2024-10-19T18:03:55.359" v="727" actId="729"/>
        <pc:sldMkLst>
          <pc:docMk/>
          <pc:sldMk cId="2007808717" sldId="294"/>
        </pc:sldMkLst>
      </pc:sldChg>
      <pc:sldChg chg="mod ord modShow">
        <pc:chgData name="Bob Ward" userId="6da7c2dd-8e2e-469f-a216-c384312e2a2d" providerId="ADAL" clId="{0B94C061-B747-4C67-836B-FC54471A11FA}" dt="2024-10-19T18:05:35.638" v="767" actId="729"/>
        <pc:sldMkLst>
          <pc:docMk/>
          <pc:sldMk cId="1733570142" sldId="295"/>
        </pc:sldMkLst>
      </pc:sldChg>
      <pc:sldChg chg="mod ord modShow">
        <pc:chgData name="Bob Ward" userId="6da7c2dd-8e2e-469f-a216-c384312e2a2d" providerId="ADAL" clId="{0B94C061-B747-4C67-836B-FC54471A11FA}" dt="2024-10-19T18:05:58.492" v="774"/>
        <pc:sldMkLst>
          <pc:docMk/>
          <pc:sldMk cId="3280187485" sldId="296"/>
        </pc:sldMkLst>
      </pc:sldChg>
      <pc:sldChg chg="mod modShow">
        <pc:chgData name="Bob Ward" userId="6da7c2dd-8e2e-469f-a216-c384312e2a2d" providerId="ADAL" clId="{0B94C061-B747-4C67-836B-FC54471A11FA}" dt="2024-10-19T18:07:07.241" v="836" actId="729"/>
        <pc:sldMkLst>
          <pc:docMk/>
          <pc:sldMk cId="2632679583" sldId="298"/>
        </pc:sldMkLst>
      </pc:sldChg>
      <pc:sldChg chg="mod modShow">
        <pc:chgData name="Bob Ward" userId="6da7c2dd-8e2e-469f-a216-c384312e2a2d" providerId="ADAL" clId="{0B94C061-B747-4C67-836B-FC54471A11FA}" dt="2024-10-19T18:03:48.558" v="725" actId="729"/>
        <pc:sldMkLst>
          <pc:docMk/>
          <pc:sldMk cId="3693382203" sldId="300"/>
        </pc:sldMkLst>
      </pc:sldChg>
      <pc:sldChg chg="addSp delSp modSp add mod ord modTransition modMedia chgLayout modNotesTx">
        <pc:chgData name="Bob Ward" userId="6da7c2dd-8e2e-469f-a216-c384312e2a2d" providerId="ADAL" clId="{0B94C061-B747-4C67-836B-FC54471A11FA}" dt="2024-10-19T18:05:32.097" v="766"/>
        <pc:sldMkLst>
          <pc:docMk/>
          <pc:sldMk cId="194578328" sldId="302"/>
        </pc:sldMkLst>
        <pc:spChg chg="mod">
          <ac:chgData name="Bob Ward" userId="6da7c2dd-8e2e-469f-a216-c384312e2a2d" providerId="ADAL" clId="{0B94C061-B747-4C67-836B-FC54471A11FA}" dt="2024-10-19T18:05:06.129" v="761" actId="26606"/>
          <ac:spMkLst>
            <pc:docMk/>
            <pc:sldMk cId="194578328" sldId="302"/>
            <ac:spMk id="2" creationId="{9A0FEA6C-87EF-C986-E3A8-BFB05A50176F}"/>
          </ac:spMkLst>
        </pc:spChg>
        <pc:picChg chg="add mod">
          <ac:chgData name="Bob Ward" userId="6da7c2dd-8e2e-469f-a216-c384312e2a2d" providerId="ADAL" clId="{0B94C061-B747-4C67-836B-FC54471A11FA}" dt="2024-10-19T18:05:08.887" v="763"/>
          <ac:picMkLst>
            <pc:docMk/>
            <pc:sldMk cId="194578328" sldId="302"/>
            <ac:picMk id="5" creationId="{927B0287-B7F2-9992-D08D-C1AB7379FD28}"/>
          </ac:picMkLst>
        </pc:picChg>
      </pc:sldChg>
      <pc:sldChg chg="addSp delSp modSp add mod ord modTransition chgLayout">
        <pc:chgData name="Bob Ward" userId="6da7c2dd-8e2e-469f-a216-c384312e2a2d" providerId="ADAL" clId="{0B94C061-B747-4C67-836B-FC54471A11FA}" dt="2024-10-19T18:06:52.088" v="835" actId="478"/>
        <pc:sldMkLst>
          <pc:docMk/>
          <pc:sldMk cId="590358722" sldId="303"/>
        </pc:sldMkLst>
        <pc:spChg chg="mod">
          <ac:chgData name="Bob Ward" userId="6da7c2dd-8e2e-469f-a216-c384312e2a2d" providerId="ADAL" clId="{0B94C061-B747-4C67-836B-FC54471A11FA}" dt="2024-10-19T18:06:47.635" v="834" actId="26606"/>
          <ac:spMkLst>
            <pc:docMk/>
            <pc:sldMk cId="590358722" sldId="303"/>
            <ac:spMk id="2" creationId="{046E923E-4945-7509-58C0-06A9AAA4972C}"/>
          </ac:spMkLst>
        </pc:spChg>
        <pc:picChg chg="add">
          <ac:chgData name="Bob Ward" userId="6da7c2dd-8e2e-469f-a216-c384312e2a2d" providerId="ADAL" clId="{0B94C061-B747-4C67-836B-FC54471A11FA}" dt="2024-10-19T18:06:47.635" v="834" actId="26606"/>
          <ac:picMkLst>
            <pc:docMk/>
            <pc:sldMk cId="590358722" sldId="303"/>
            <ac:picMk id="7" creationId="{4C6F1DEE-1916-CB77-C8D2-BD44114E8EEC}"/>
          </ac:picMkLst>
        </pc:picChg>
      </pc:sldChg>
      <pc:sldChg chg="delSp add del mod ord delAnim modNotesTx">
        <pc:chgData name="Bob Ward" userId="6da7c2dd-8e2e-469f-a216-c384312e2a2d" providerId="ADAL" clId="{0B94C061-B747-4C67-836B-FC54471A11FA}" dt="2024-10-19T18:06:03.685" v="776" actId="47"/>
        <pc:sldMkLst>
          <pc:docMk/>
          <pc:sldMk cId="2459321877" sldId="303"/>
        </pc:sldMkLst>
      </pc:sldChg>
      <pc:sldChg chg="addSp delSp modSp add mod ord">
        <pc:chgData name="Bob Ward" userId="6da7c2dd-8e2e-469f-a216-c384312e2a2d" providerId="ADAL" clId="{0B94C061-B747-4C67-836B-FC54471A11FA}" dt="2024-10-19T18:07:34.272" v="868" actId="478"/>
        <pc:sldMkLst>
          <pc:docMk/>
          <pc:sldMk cId="3581243967" sldId="304"/>
        </pc:sldMkLst>
        <pc:spChg chg="mod">
          <ac:chgData name="Bob Ward" userId="6da7c2dd-8e2e-469f-a216-c384312e2a2d" providerId="ADAL" clId="{0B94C061-B747-4C67-836B-FC54471A11FA}" dt="2024-10-19T18:07:24.304" v="865" actId="20577"/>
          <ac:spMkLst>
            <pc:docMk/>
            <pc:sldMk cId="3581243967" sldId="304"/>
            <ac:spMk id="2" creationId="{AD17EF7D-A9AA-93F4-B013-792F74DE418F}"/>
          </ac:spMkLst>
        </pc:spChg>
        <pc:picChg chg="add">
          <ac:chgData name="Bob Ward" userId="6da7c2dd-8e2e-469f-a216-c384312e2a2d" providerId="ADAL" clId="{0B94C061-B747-4C67-836B-FC54471A11FA}" dt="2024-10-19T18:07:30.818" v="867" actId="26606"/>
          <ac:picMkLst>
            <pc:docMk/>
            <pc:sldMk cId="3581243967" sldId="304"/>
            <ac:picMk id="4" creationId="{E2B3BB91-9EE1-803D-4529-BDDF9B65ED85}"/>
          </ac:picMkLst>
        </pc:picChg>
      </pc:sldChg>
      <pc:sldChg chg="delSp">
        <pc:chgData name="Bob Ward" userId="6da7c2dd-8e2e-469f-a216-c384312e2a2d" providerId="ADAL" clId="{0B94C061-B747-4C67-836B-FC54471A11FA}" dt="2024-10-19T17:34:49.447" v="0" actId="478"/>
        <pc:sldMkLst>
          <pc:docMk/>
          <pc:sldMk cId="3361306358" sldId="2076137339"/>
        </pc:sldMkLst>
      </pc:sldChg>
      <pc:sldChg chg="mod modShow">
        <pc:chgData name="Bob Ward" userId="6da7c2dd-8e2e-469f-a216-c384312e2a2d" providerId="ADAL" clId="{0B94C061-B747-4C67-836B-FC54471A11FA}" dt="2024-10-19T18:03:53.925" v="726" actId="729"/>
        <pc:sldMkLst>
          <pc:docMk/>
          <pc:sldMk cId="2745249163" sldId="2147480538"/>
        </pc:sldMkLst>
      </pc:sldChg>
      <pc:sldChg chg="mod modShow">
        <pc:chgData name="Bob Ward" userId="6da7c2dd-8e2e-469f-a216-c384312e2a2d" providerId="ADAL" clId="{0B94C061-B747-4C67-836B-FC54471A11FA}" dt="2024-10-19T18:03:56.987" v="728" actId="729"/>
        <pc:sldMkLst>
          <pc:docMk/>
          <pc:sldMk cId="2156302420" sldId="2147480540"/>
        </pc:sldMkLst>
      </pc:sldChg>
      <pc:sldChg chg="mod modShow">
        <pc:chgData name="Bob Ward" userId="6da7c2dd-8e2e-469f-a216-c384312e2a2d" providerId="ADAL" clId="{0B94C061-B747-4C67-836B-FC54471A11FA}" dt="2024-10-19T18:03:58.162" v="729" actId="729"/>
        <pc:sldMkLst>
          <pc:docMk/>
          <pc:sldMk cId="3130261667" sldId="2147480541"/>
        </pc:sldMkLst>
      </pc:sldChg>
    </pc:docChg>
  </pc:docChgLst>
  <pc:docChgLst>
    <pc:chgData name="Bob Ward" userId="6da7c2dd-8e2e-469f-a216-c384312e2a2d" providerId="ADAL" clId="{C1D2244B-FACC-4C39-8FD8-289FDD3462E1}"/>
    <pc:docChg chg="undo custSel addSld delSld modSld modSection">
      <pc:chgData name="Bob Ward" userId="6da7c2dd-8e2e-469f-a216-c384312e2a2d" providerId="ADAL" clId="{C1D2244B-FACC-4C39-8FD8-289FDD3462E1}" dt="2024-11-04T23:48:39.235" v="7244" actId="1076"/>
      <pc:docMkLst>
        <pc:docMk/>
      </pc:docMkLst>
      <pc:sldChg chg="modSp add del mod modTransition setBg">
        <pc:chgData name="Bob Ward" userId="6da7c2dd-8e2e-469f-a216-c384312e2a2d" providerId="ADAL" clId="{C1D2244B-FACC-4C39-8FD8-289FDD3462E1}" dt="2024-11-04T03:40:46.421" v="491"/>
        <pc:sldMkLst>
          <pc:docMk/>
          <pc:sldMk cId="446651890" sldId="309"/>
        </pc:sldMkLst>
        <pc:spChg chg="mod">
          <ac:chgData name="Bob Ward" userId="6da7c2dd-8e2e-469f-a216-c384312e2a2d" providerId="ADAL" clId="{C1D2244B-FACC-4C39-8FD8-289FDD3462E1}" dt="2024-11-04T03:40:46.421" v="491"/>
          <ac:spMkLst>
            <pc:docMk/>
            <pc:sldMk cId="446651890" sldId="309"/>
            <ac:spMk id="2" creationId="{CDDE8675-68AF-397E-8FF7-AEC18082EE26}"/>
          </ac:spMkLst>
        </pc:spChg>
      </pc:sldChg>
      <pc:sldChg chg="modSp add mod modAnim">
        <pc:chgData name="Bob Ward" userId="6da7c2dd-8e2e-469f-a216-c384312e2a2d" providerId="ADAL" clId="{C1D2244B-FACC-4C39-8FD8-289FDD3462E1}" dt="2024-11-04T22:39:48.203" v="5541" actId="20577"/>
        <pc:sldMkLst>
          <pc:docMk/>
          <pc:sldMk cId="1687553308" sldId="309"/>
        </pc:sldMkLst>
        <pc:spChg chg="mod">
          <ac:chgData name="Bob Ward" userId="6da7c2dd-8e2e-469f-a216-c384312e2a2d" providerId="ADAL" clId="{C1D2244B-FACC-4C39-8FD8-289FDD3462E1}" dt="2024-11-04T04:08:08.630" v="2347" actId="1076"/>
          <ac:spMkLst>
            <pc:docMk/>
            <pc:sldMk cId="1687553308" sldId="309"/>
            <ac:spMk id="3" creationId="{B46A2B95-3FF0-A9A8-99CB-6BCD07C1391C}"/>
          </ac:spMkLst>
        </pc:spChg>
        <pc:spChg chg="mod">
          <ac:chgData name="Bob Ward" userId="6da7c2dd-8e2e-469f-a216-c384312e2a2d" providerId="ADAL" clId="{C1D2244B-FACC-4C39-8FD8-289FDD3462E1}" dt="2024-11-04T22:39:48.203" v="5541" actId="20577"/>
          <ac:spMkLst>
            <pc:docMk/>
            <pc:sldMk cId="1687553308" sldId="309"/>
            <ac:spMk id="9" creationId="{FA0C5659-6E66-BE86-65BC-A2908ECE3CA8}"/>
          </ac:spMkLst>
        </pc:spChg>
        <pc:spChg chg="mod">
          <ac:chgData name="Bob Ward" userId="6da7c2dd-8e2e-469f-a216-c384312e2a2d" providerId="ADAL" clId="{C1D2244B-FACC-4C39-8FD8-289FDD3462E1}" dt="2024-11-04T04:08:51.713" v="2389" actId="20577"/>
          <ac:spMkLst>
            <pc:docMk/>
            <pc:sldMk cId="1687553308" sldId="309"/>
            <ac:spMk id="13" creationId="{F616EFD2-0C8D-A985-EEFD-70D73F86A26F}"/>
          </ac:spMkLst>
        </pc:spChg>
        <pc:spChg chg="mod">
          <ac:chgData name="Bob Ward" userId="6da7c2dd-8e2e-469f-a216-c384312e2a2d" providerId="ADAL" clId="{C1D2244B-FACC-4C39-8FD8-289FDD3462E1}" dt="2024-11-04T03:43:44.098" v="600" actId="20577"/>
          <ac:spMkLst>
            <pc:docMk/>
            <pc:sldMk cId="1687553308" sldId="309"/>
            <ac:spMk id="15" creationId="{CB6DFD9B-CD03-7A8A-2D8A-349B05947036}"/>
          </ac:spMkLst>
        </pc:spChg>
        <pc:spChg chg="mod">
          <ac:chgData name="Bob Ward" userId="6da7c2dd-8e2e-469f-a216-c384312e2a2d" providerId="ADAL" clId="{C1D2244B-FACC-4C39-8FD8-289FDD3462E1}" dt="2024-11-04T03:47:09.906" v="1031" actId="20577"/>
          <ac:spMkLst>
            <pc:docMk/>
            <pc:sldMk cId="1687553308" sldId="309"/>
            <ac:spMk id="16" creationId="{D14B0067-31BA-ABE1-6F7E-FFCEBBEA927A}"/>
          </ac:spMkLst>
        </pc:spChg>
      </pc:sldChg>
      <pc:sldChg chg="modSp add mod modAnim">
        <pc:chgData name="Bob Ward" userId="6da7c2dd-8e2e-469f-a216-c384312e2a2d" providerId="ADAL" clId="{C1D2244B-FACC-4C39-8FD8-289FDD3462E1}" dt="2024-11-04T04:06:05.853" v="2344" actId="20577"/>
        <pc:sldMkLst>
          <pc:docMk/>
          <pc:sldMk cId="1060226065" sldId="310"/>
        </pc:sldMkLst>
        <pc:spChg chg="mod">
          <ac:chgData name="Bob Ward" userId="6da7c2dd-8e2e-469f-a216-c384312e2a2d" providerId="ADAL" clId="{C1D2244B-FACC-4C39-8FD8-289FDD3462E1}" dt="2024-11-04T03:59:30.258" v="1981" actId="20577"/>
          <ac:spMkLst>
            <pc:docMk/>
            <pc:sldMk cId="1060226065" sldId="310"/>
            <ac:spMk id="9" creationId="{E9D61750-3BD6-F872-968A-124F323ACEB0}"/>
          </ac:spMkLst>
        </pc:spChg>
        <pc:spChg chg="mod">
          <ac:chgData name="Bob Ward" userId="6da7c2dd-8e2e-469f-a216-c384312e2a2d" providerId="ADAL" clId="{C1D2244B-FACC-4C39-8FD8-289FDD3462E1}" dt="2024-11-04T04:06:05.853" v="2344" actId="20577"/>
          <ac:spMkLst>
            <pc:docMk/>
            <pc:sldMk cId="1060226065" sldId="310"/>
            <ac:spMk id="13" creationId="{0AC17534-C985-1ED1-CB9E-DD7083852D03}"/>
          </ac:spMkLst>
        </pc:spChg>
        <pc:spChg chg="mod">
          <ac:chgData name="Bob Ward" userId="6da7c2dd-8e2e-469f-a216-c384312e2a2d" providerId="ADAL" clId="{C1D2244B-FACC-4C39-8FD8-289FDD3462E1}" dt="2024-11-04T03:51:46.608" v="1566" actId="20577"/>
          <ac:spMkLst>
            <pc:docMk/>
            <pc:sldMk cId="1060226065" sldId="310"/>
            <ac:spMk id="15" creationId="{31590248-67F4-73CF-5EF8-681DD6636956}"/>
          </ac:spMkLst>
        </pc:spChg>
        <pc:spChg chg="mod">
          <ac:chgData name="Bob Ward" userId="6da7c2dd-8e2e-469f-a216-c384312e2a2d" providerId="ADAL" clId="{C1D2244B-FACC-4C39-8FD8-289FDD3462E1}" dt="2024-11-04T04:03:33.475" v="2062" actId="20577"/>
          <ac:spMkLst>
            <pc:docMk/>
            <pc:sldMk cId="1060226065" sldId="310"/>
            <ac:spMk id="16" creationId="{68EB6444-50E9-532D-82D0-C8F42CC92D23}"/>
          </ac:spMkLst>
        </pc:spChg>
        <pc:spChg chg="mod">
          <ac:chgData name="Bob Ward" userId="6da7c2dd-8e2e-469f-a216-c384312e2a2d" providerId="ADAL" clId="{C1D2244B-FACC-4C39-8FD8-289FDD3462E1}" dt="2024-11-04T04:05:22.674" v="2287" actId="1076"/>
          <ac:spMkLst>
            <pc:docMk/>
            <pc:sldMk cId="1060226065" sldId="310"/>
            <ac:spMk id="19" creationId="{62B20CFF-652E-DA1B-D20D-99A67C0E2F96}"/>
          </ac:spMkLst>
        </pc:spChg>
      </pc:sldChg>
      <pc:sldChg chg="add del setBg">
        <pc:chgData name="Bob Ward" userId="6da7c2dd-8e2e-469f-a216-c384312e2a2d" providerId="ADAL" clId="{C1D2244B-FACC-4C39-8FD8-289FDD3462E1}" dt="2024-11-04T03:50:46.897" v="1489"/>
        <pc:sldMkLst>
          <pc:docMk/>
          <pc:sldMk cId="1235873519" sldId="310"/>
        </pc:sldMkLst>
      </pc:sldChg>
      <pc:sldChg chg="add del setBg">
        <pc:chgData name="Bob Ward" userId="6da7c2dd-8e2e-469f-a216-c384312e2a2d" providerId="ADAL" clId="{C1D2244B-FACC-4C39-8FD8-289FDD3462E1}" dt="2024-11-04T04:11:44.698" v="2393"/>
        <pc:sldMkLst>
          <pc:docMk/>
          <pc:sldMk cId="910838755" sldId="312"/>
        </pc:sldMkLst>
      </pc:sldChg>
      <pc:sldChg chg="add del setBg">
        <pc:chgData name="Bob Ward" userId="6da7c2dd-8e2e-469f-a216-c384312e2a2d" providerId="ADAL" clId="{C1D2244B-FACC-4C39-8FD8-289FDD3462E1}" dt="2024-11-04T03:50:46.897" v="1489"/>
        <pc:sldMkLst>
          <pc:docMk/>
          <pc:sldMk cId="3112692410" sldId="312"/>
        </pc:sldMkLst>
      </pc:sldChg>
      <pc:sldChg chg="add del">
        <pc:chgData name="Bob Ward" userId="6da7c2dd-8e2e-469f-a216-c384312e2a2d" providerId="ADAL" clId="{C1D2244B-FACC-4C39-8FD8-289FDD3462E1}" dt="2024-11-04T03:50:50.298" v="1491" actId="47"/>
        <pc:sldMkLst>
          <pc:docMk/>
          <pc:sldMk cId="3340767277" sldId="312"/>
        </pc:sldMkLst>
      </pc:sldChg>
      <pc:sldChg chg="modSp add mod modAnim">
        <pc:chgData name="Bob Ward" userId="6da7c2dd-8e2e-469f-a216-c384312e2a2d" providerId="ADAL" clId="{C1D2244B-FACC-4C39-8FD8-289FDD3462E1}" dt="2024-11-04T22:45:41.865" v="5634" actId="20577"/>
        <pc:sldMkLst>
          <pc:docMk/>
          <pc:sldMk cId="3903193747" sldId="312"/>
        </pc:sldMkLst>
        <pc:spChg chg="mod">
          <ac:chgData name="Bob Ward" userId="6da7c2dd-8e2e-469f-a216-c384312e2a2d" providerId="ADAL" clId="{C1D2244B-FACC-4C39-8FD8-289FDD3462E1}" dt="2024-11-04T22:45:13.254" v="5586" actId="20577"/>
          <ac:spMkLst>
            <pc:docMk/>
            <pc:sldMk cId="3903193747" sldId="312"/>
            <ac:spMk id="9" creationId="{2CB3925C-9CCB-B869-3122-E8576FFC8A14}"/>
          </ac:spMkLst>
        </pc:spChg>
        <pc:spChg chg="mod">
          <ac:chgData name="Bob Ward" userId="6da7c2dd-8e2e-469f-a216-c384312e2a2d" providerId="ADAL" clId="{C1D2244B-FACC-4C39-8FD8-289FDD3462E1}" dt="2024-11-04T22:45:41.865" v="5634" actId="20577"/>
          <ac:spMkLst>
            <pc:docMk/>
            <pc:sldMk cId="3903193747" sldId="312"/>
            <ac:spMk id="13" creationId="{015D6FBB-5A03-52F2-5F50-D748E1ED383B}"/>
          </ac:spMkLst>
        </pc:spChg>
        <pc:spChg chg="mod">
          <ac:chgData name="Bob Ward" userId="6da7c2dd-8e2e-469f-a216-c384312e2a2d" providerId="ADAL" clId="{C1D2244B-FACC-4C39-8FD8-289FDD3462E1}" dt="2024-11-04T04:18:46.587" v="2479" actId="20577"/>
          <ac:spMkLst>
            <pc:docMk/>
            <pc:sldMk cId="3903193747" sldId="312"/>
            <ac:spMk id="15" creationId="{F4A78E66-76A9-9043-9AEC-899B392E0989}"/>
          </ac:spMkLst>
        </pc:spChg>
        <pc:spChg chg="mod">
          <ac:chgData name="Bob Ward" userId="6da7c2dd-8e2e-469f-a216-c384312e2a2d" providerId="ADAL" clId="{C1D2244B-FACC-4C39-8FD8-289FDD3462E1}" dt="2024-11-04T04:19:01.645" v="2519" actId="20577"/>
          <ac:spMkLst>
            <pc:docMk/>
            <pc:sldMk cId="3903193747" sldId="312"/>
            <ac:spMk id="16" creationId="{5EFA4B7E-D5F7-EC1A-F5B2-B609DEBD479B}"/>
          </ac:spMkLst>
        </pc:spChg>
      </pc:sldChg>
      <pc:sldChg chg="modSp add mod modAnim">
        <pc:chgData name="Bob Ward" userId="6da7c2dd-8e2e-469f-a216-c384312e2a2d" providerId="ADAL" clId="{C1D2244B-FACC-4C39-8FD8-289FDD3462E1}" dt="2024-11-04T22:48:51.806" v="5818" actId="20577"/>
        <pc:sldMkLst>
          <pc:docMk/>
          <pc:sldMk cId="78205437" sldId="313"/>
        </pc:sldMkLst>
        <pc:spChg chg="mod">
          <ac:chgData name="Bob Ward" userId="6da7c2dd-8e2e-469f-a216-c384312e2a2d" providerId="ADAL" clId="{C1D2244B-FACC-4C39-8FD8-289FDD3462E1}" dt="2024-11-04T04:53:52.641" v="3008" actId="1076"/>
          <ac:spMkLst>
            <pc:docMk/>
            <pc:sldMk cId="78205437" sldId="313"/>
            <ac:spMk id="3" creationId="{4E4520B1-0747-8CBE-542F-5BBDF13848E4}"/>
          </ac:spMkLst>
        </pc:spChg>
        <pc:spChg chg="mod">
          <ac:chgData name="Bob Ward" userId="6da7c2dd-8e2e-469f-a216-c384312e2a2d" providerId="ADAL" clId="{C1D2244B-FACC-4C39-8FD8-289FDD3462E1}" dt="2024-11-04T04:53:43.110" v="3007" actId="20577"/>
          <ac:spMkLst>
            <pc:docMk/>
            <pc:sldMk cId="78205437" sldId="313"/>
            <ac:spMk id="9" creationId="{A8580689-C7A9-F6AC-2E7F-5665FA0726B3}"/>
          </ac:spMkLst>
        </pc:spChg>
        <pc:spChg chg="mod">
          <ac:chgData name="Bob Ward" userId="6da7c2dd-8e2e-469f-a216-c384312e2a2d" providerId="ADAL" clId="{C1D2244B-FACC-4C39-8FD8-289FDD3462E1}" dt="2024-11-04T22:48:51.806" v="5818" actId="20577"/>
          <ac:spMkLst>
            <pc:docMk/>
            <pc:sldMk cId="78205437" sldId="313"/>
            <ac:spMk id="13" creationId="{3B25048B-7129-DF46-6241-2E383EF7B586}"/>
          </ac:spMkLst>
        </pc:spChg>
        <pc:spChg chg="mod">
          <ac:chgData name="Bob Ward" userId="6da7c2dd-8e2e-469f-a216-c384312e2a2d" providerId="ADAL" clId="{C1D2244B-FACC-4C39-8FD8-289FDD3462E1}" dt="2024-11-04T04:19:34.314" v="2617" actId="20577"/>
          <ac:spMkLst>
            <pc:docMk/>
            <pc:sldMk cId="78205437" sldId="313"/>
            <ac:spMk id="15" creationId="{E3D9A6AE-2B3D-8773-8B65-36CA9942D1B2}"/>
          </ac:spMkLst>
        </pc:spChg>
        <pc:spChg chg="mod">
          <ac:chgData name="Bob Ward" userId="6da7c2dd-8e2e-469f-a216-c384312e2a2d" providerId="ADAL" clId="{C1D2244B-FACC-4C39-8FD8-289FDD3462E1}" dt="2024-11-04T04:20:03.350" v="2745" actId="20577"/>
          <ac:spMkLst>
            <pc:docMk/>
            <pc:sldMk cId="78205437" sldId="313"/>
            <ac:spMk id="16" creationId="{50BE4532-CC77-B34E-4657-BBBEBB47681A}"/>
          </ac:spMkLst>
        </pc:spChg>
      </pc:sldChg>
      <pc:sldChg chg="add del setBg">
        <pc:chgData name="Bob Ward" userId="6da7c2dd-8e2e-469f-a216-c384312e2a2d" providerId="ADAL" clId="{C1D2244B-FACC-4C39-8FD8-289FDD3462E1}" dt="2024-11-04T04:11:44.698" v="2393"/>
        <pc:sldMkLst>
          <pc:docMk/>
          <pc:sldMk cId="419771505" sldId="313"/>
        </pc:sldMkLst>
      </pc:sldChg>
      <pc:sldChg chg="add del">
        <pc:chgData name="Bob Ward" userId="6da7c2dd-8e2e-469f-a216-c384312e2a2d" providerId="ADAL" clId="{C1D2244B-FACC-4C39-8FD8-289FDD3462E1}" dt="2024-11-04T22:51:03.572" v="5819" actId="47"/>
        <pc:sldMkLst>
          <pc:docMk/>
          <pc:sldMk cId="3440016985" sldId="314"/>
        </pc:sldMkLst>
      </pc:sldChg>
      <pc:sldChg chg="add del setBg">
        <pc:chgData name="Bob Ward" userId="6da7c2dd-8e2e-469f-a216-c384312e2a2d" providerId="ADAL" clId="{C1D2244B-FACC-4C39-8FD8-289FDD3462E1}" dt="2024-11-04T04:56:42.681" v="3381"/>
        <pc:sldMkLst>
          <pc:docMk/>
          <pc:sldMk cId="3759212656" sldId="314"/>
        </pc:sldMkLst>
      </pc:sldChg>
      <pc:sldChg chg="modSp add mod">
        <pc:chgData name="Bob Ward" userId="6da7c2dd-8e2e-469f-a216-c384312e2a2d" providerId="ADAL" clId="{C1D2244B-FACC-4C39-8FD8-289FDD3462E1}" dt="2024-11-04T22:53:53.392" v="6431" actId="6549"/>
        <pc:sldMkLst>
          <pc:docMk/>
          <pc:sldMk cId="8572921" sldId="315"/>
        </pc:sldMkLst>
        <pc:spChg chg="mod">
          <ac:chgData name="Bob Ward" userId="6da7c2dd-8e2e-469f-a216-c384312e2a2d" providerId="ADAL" clId="{C1D2244B-FACC-4C39-8FD8-289FDD3462E1}" dt="2024-11-04T22:52:17.204" v="6078" actId="20577"/>
          <ac:spMkLst>
            <pc:docMk/>
            <pc:sldMk cId="8572921" sldId="315"/>
            <ac:spMk id="9" creationId="{7674B8E8-D5ED-E3F8-C77E-B765D0FB4B6B}"/>
          </ac:spMkLst>
        </pc:spChg>
        <pc:spChg chg="mod">
          <ac:chgData name="Bob Ward" userId="6da7c2dd-8e2e-469f-a216-c384312e2a2d" providerId="ADAL" clId="{C1D2244B-FACC-4C39-8FD8-289FDD3462E1}" dt="2024-11-04T22:53:30.278" v="6412" actId="20577"/>
          <ac:spMkLst>
            <pc:docMk/>
            <pc:sldMk cId="8572921" sldId="315"/>
            <ac:spMk id="13" creationId="{BA0A7175-FAED-BF36-CB4E-54A148D4A5C9}"/>
          </ac:spMkLst>
        </pc:spChg>
        <pc:spChg chg="mod">
          <ac:chgData name="Bob Ward" userId="6da7c2dd-8e2e-469f-a216-c384312e2a2d" providerId="ADAL" clId="{C1D2244B-FACC-4C39-8FD8-289FDD3462E1}" dt="2024-11-04T22:51:21.495" v="5867" actId="20577"/>
          <ac:spMkLst>
            <pc:docMk/>
            <pc:sldMk cId="8572921" sldId="315"/>
            <ac:spMk id="15" creationId="{FCBA00A0-6153-D21F-B7F8-35ABECB8E908}"/>
          </ac:spMkLst>
        </pc:spChg>
        <pc:spChg chg="mod">
          <ac:chgData name="Bob Ward" userId="6da7c2dd-8e2e-469f-a216-c384312e2a2d" providerId="ADAL" clId="{C1D2244B-FACC-4C39-8FD8-289FDD3462E1}" dt="2024-11-04T22:53:53.392" v="6431" actId="6549"/>
          <ac:spMkLst>
            <pc:docMk/>
            <pc:sldMk cId="8572921" sldId="315"/>
            <ac:spMk id="16" creationId="{BBC5F23C-72D6-99FE-B5C4-D7FB486BA46A}"/>
          </ac:spMkLst>
        </pc:spChg>
      </pc:sldChg>
      <pc:sldChg chg="add del setBg">
        <pc:chgData name="Bob Ward" userId="6da7c2dd-8e2e-469f-a216-c384312e2a2d" providerId="ADAL" clId="{C1D2244B-FACC-4C39-8FD8-289FDD3462E1}" dt="2024-11-04T04:56:42.681" v="3381"/>
        <pc:sldMkLst>
          <pc:docMk/>
          <pc:sldMk cId="604927820" sldId="315"/>
        </pc:sldMkLst>
      </pc:sldChg>
      <pc:sldChg chg="modSp add del mod modTransition setBg">
        <pc:chgData name="Bob Ward" userId="6da7c2dd-8e2e-469f-a216-c384312e2a2d" providerId="ADAL" clId="{C1D2244B-FACC-4C39-8FD8-289FDD3462E1}" dt="2024-11-04T04:56:52.135" v="3386"/>
        <pc:sldMkLst>
          <pc:docMk/>
          <pc:sldMk cId="1088761544" sldId="316"/>
        </pc:sldMkLst>
        <pc:spChg chg="mod">
          <ac:chgData name="Bob Ward" userId="6da7c2dd-8e2e-469f-a216-c384312e2a2d" providerId="ADAL" clId="{C1D2244B-FACC-4C39-8FD8-289FDD3462E1}" dt="2024-11-04T04:56:52.135" v="3386"/>
          <ac:spMkLst>
            <pc:docMk/>
            <pc:sldMk cId="1088761544" sldId="316"/>
            <ac:spMk id="2" creationId="{E3A16CCF-9412-F31D-A1EB-2DA87A0D2933}"/>
          </ac:spMkLst>
        </pc:spChg>
      </pc:sldChg>
      <pc:sldChg chg="addSp delSp modSp add mod modAnim">
        <pc:chgData name="Bob Ward" userId="6da7c2dd-8e2e-469f-a216-c384312e2a2d" providerId="ADAL" clId="{C1D2244B-FACC-4C39-8FD8-289FDD3462E1}" dt="2024-11-04T22:58:09.209" v="7136" actId="20577"/>
        <pc:sldMkLst>
          <pc:docMk/>
          <pc:sldMk cId="2072784406" sldId="316"/>
        </pc:sldMkLst>
        <pc:spChg chg="add del mod">
          <ac:chgData name="Bob Ward" userId="6da7c2dd-8e2e-469f-a216-c384312e2a2d" providerId="ADAL" clId="{C1D2244B-FACC-4C39-8FD8-289FDD3462E1}" dt="2024-11-04T22:54:09.937" v="6434" actId="478"/>
          <ac:spMkLst>
            <pc:docMk/>
            <pc:sldMk cId="2072784406" sldId="316"/>
            <ac:spMk id="4" creationId="{651E1DE8-FD6F-9F40-D445-E3886D372855}"/>
          </ac:spMkLst>
        </pc:spChg>
        <pc:spChg chg="mod">
          <ac:chgData name="Bob Ward" userId="6da7c2dd-8e2e-469f-a216-c384312e2a2d" providerId="ADAL" clId="{C1D2244B-FACC-4C39-8FD8-289FDD3462E1}" dt="2024-11-04T22:55:20.595" v="6743" actId="20577"/>
          <ac:spMkLst>
            <pc:docMk/>
            <pc:sldMk cId="2072784406" sldId="316"/>
            <ac:spMk id="9" creationId="{C6FE9806-761A-A9BF-7899-596EAB2F3B43}"/>
          </ac:spMkLst>
        </pc:spChg>
        <pc:spChg chg="mod">
          <ac:chgData name="Bob Ward" userId="6da7c2dd-8e2e-469f-a216-c384312e2a2d" providerId="ADAL" clId="{C1D2244B-FACC-4C39-8FD8-289FDD3462E1}" dt="2024-11-04T22:58:09.209" v="7136" actId="20577"/>
          <ac:spMkLst>
            <pc:docMk/>
            <pc:sldMk cId="2072784406" sldId="316"/>
            <ac:spMk id="13" creationId="{5D44847A-CBCF-9A30-2215-C58CED87AD63}"/>
          </ac:spMkLst>
        </pc:spChg>
        <pc:spChg chg="mod">
          <ac:chgData name="Bob Ward" userId="6da7c2dd-8e2e-469f-a216-c384312e2a2d" providerId="ADAL" clId="{C1D2244B-FACC-4C39-8FD8-289FDD3462E1}" dt="2024-11-04T22:54:34.887" v="6527" actId="20577"/>
          <ac:spMkLst>
            <pc:docMk/>
            <pc:sldMk cId="2072784406" sldId="316"/>
            <ac:spMk id="15" creationId="{F6760D06-6FC9-DE0A-92CA-EF7376CA6171}"/>
          </ac:spMkLst>
        </pc:spChg>
        <pc:spChg chg="mod">
          <ac:chgData name="Bob Ward" userId="6da7c2dd-8e2e-469f-a216-c384312e2a2d" providerId="ADAL" clId="{C1D2244B-FACC-4C39-8FD8-289FDD3462E1}" dt="2024-11-04T22:56:21.960" v="6874" actId="20577"/>
          <ac:spMkLst>
            <pc:docMk/>
            <pc:sldMk cId="2072784406" sldId="316"/>
            <ac:spMk id="16" creationId="{FE7A8F77-3656-AC15-F7B0-1FC75BC304E6}"/>
          </ac:spMkLst>
        </pc:spChg>
        <pc:spChg chg="mod">
          <ac:chgData name="Bob Ward" userId="6da7c2dd-8e2e-469f-a216-c384312e2a2d" providerId="ADAL" clId="{C1D2244B-FACC-4C39-8FD8-289FDD3462E1}" dt="2024-11-04T22:57:57.358" v="7117" actId="1076"/>
          <ac:spMkLst>
            <pc:docMk/>
            <pc:sldMk cId="2072784406" sldId="316"/>
            <ac:spMk id="19" creationId="{E40E94D0-C77B-A573-30BE-41F7656F5CEC}"/>
          </ac:spMkLst>
        </pc:spChg>
      </pc:sldChg>
      <pc:sldChg chg="addSp modSp add del">
        <pc:chgData name="Bob Ward" userId="6da7c2dd-8e2e-469f-a216-c384312e2a2d" providerId="ADAL" clId="{C1D2244B-FACC-4C39-8FD8-289FDD3462E1}" dt="2024-11-04T22:58:20.092" v="7137" actId="47"/>
        <pc:sldMkLst>
          <pc:docMk/>
          <pc:sldMk cId="724973894" sldId="317"/>
        </pc:sldMkLst>
        <pc:spChg chg="add mod">
          <ac:chgData name="Bob Ward" userId="6da7c2dd-8e2e-469f-a216-c384312e2a2d" providerId="ADAL" clId="{C1D2244B-FACC-4C39-8FD8-289FDD3462E1}" dt="2024-11-04T15:00:39.368" v="5517"/>
          <ac:spMkLst>
            <pc:docMk/>
            <pc:sldMk cId="724973894" sldId="317"/>
            <ac:spMk id="4" creationId="{74A764D0-C862-474C-EE24-4C8F92F54A04}"/>
          </ac:spMkLst>
        </pc:spChg>
      </pc:sldChg>
      <pc:sldChg chg="add del setBg">
        <pc:chgData name="Bob Ward" userId="6da7c2dd-8e2e-469f-a216-c384312e2a2d" providerId="ADAL" clId="{C1D2244B-FACC-4C39-8FD8-289FDD3462E1}" dt="2024-11-04T04:57:07.368" v="3389"/>
        <pc:sldMkLst>
          <pc:docMk/>
          <pc:sldMk cId="1808778917" sldId="317"/>
        </pc:sldMkLst>
      </pc:sldChg>
      <pc:sldChg chg="add del setBg">
        <pc:chgData name="Bob Ward" userId="6da7c2dd-8e2e-469f-a216-c384312e2a2d" providerId="ADAL" clId="{C1D2244B-FACC-4C39-8FD8-289FDD3462E1}" dt="2024-11-04T04:57:07.368" v="3389"/>
        <pc:sldMkLst>
          <pc:docMk/>
          <pc:sldMk cId="1021656638" sldId="318"/>
        </pc:sldMkLst>
      </pc:sldChg>
      <pc:sldChg chg="addSp modSp add del">
        <pc:chgData name="Bob Ward" userId="6da7c2dd-8e2e-469f-a216-c384312e2a2d" providerId="ADAL" clId="{C1D2244B-FACC-4C39-8FD8-289FDD3462E1}" dt="2024-11-04T22:58:20.637" v="7138" actId="47"/>
        <pc:sldMkLst>
          <pc:docMk/>
          <pc:sldMk cId="3409704437" sldId="318"/>
        </pc:sldMkLst>
        <pc:spChg chg="add mod">
          <ac:chgData name="Bob Ward" userId="6da7c2dd-8e2e-469f-a216-c384312e2a2d" providerId="ADAL" clId="{C1D2244B-FACC-4C39-8FD8-289FDD3462E1}" dt="2024-11-04T15:00:41.346" v="5518"/>
          <ac:spMkLst>
            <pc:docMk/>
            <pc:sldMk cId="3409704437" sldId="318"/>
            <ac:spMk id="4" creationId="{34FDFBC4-CDF9-0250-6181-D9F4278DF236}"/>
          </ac:spMkLst>
        </pc:spChg>
      </pc:sldChg>
      <pc:sldChg chg="add del setBg">
        <pc:chgData name="Bob Ward" userId="6da7c2dd-8e2e-469f-a216-c384312e2a2d" providerId="ADAL" clId="{C1D2244B-FACC-4C39-8FD8-289FDD3462E1}" dt="2024-11-04T04:57:17.108" v="3392"/>
        <pc:sldMkLst>
          <pc:docMk/>
          <pc:sldMk cId="3562687214" sldId="319"/>
        </pc:sldMkLst>
      </pc:sldChg>
      <pc:sldChg chg="modSp add mod">
        <pc:chgData name="Bob Ward" userId="6da7c2dd-8e2e-469f-a216-c384312e2a2d" providerId="ADAL" clId="{C1D2244B-FACC-4C39-8FD8-289FDD3462E1}" dt="2024-11-04T22:59:16.245" v="7141" actId="1076"/>
        <pc:sldMkLst>
          <pc:docMk/>
          <pc:sldMk cId="3710419917" sldId="319"/>
        </pc:sldMkLst>
        <pc:spChg chg="mod">
          <ac:chgData name="Bob Ward" userId="6da7c2dd-8e2e-469f-a216-c384312e2a2d" providerId="ADAL" clId="{C1D2244B-FACC-4C39-8FD8-289FDD3462E1}" dt="2024-11-04T22:58:47.963" v="7139" actId="1076"/>
          <ac:spMkLst>
            <pc:docMk/>
            <pc:sldMk cId="3710419917" sldId="319"/>
            <ac:spMk id="3" creationId="{DD07A1E5-0640-7B5B-A352-EE2131706798}"/>
          </ac:spMkLst>
        </pc:spChg>
        <pc:spChg chg="mod">
          <ac:chgData name="Bob Ward" userId="6da7c2dd-8e2e-469f-a216-c384312e2a2d" providerId="ADAL" clId="{C1D2244B-FACC-4C39-8FD8-289FDD3462E1}" dt="2024-11-04T14:51:25.961" v="4343" actId="20577"/>
          <ac:spMkLst>
            <pc:docMk/>
            <pc:sldMk cId="3710419917" sldId="319"/>
            <ac:spMk id="9" creationId="{A575EFBE-C218-1109-5B79-1E270E1DA394}"/>
          </ac:spMkLst>
        </pc:spChg>
        <pc:spChg chg="mod">
          <ac:chgData name="Bob Ward" userId="6da7c2dd-8e2e-469f-a216-c384312e2a2d" providerId="ADAL" clId="{C1D2244B-FACC-4C39-8FD8-289FDD3462E1}" dt="2024-11-04T14:53:20.335" v="4651" actId="20577"/>
          <ac:spMkLst>
            <pc:docMk/>
            <pc:sldMk cId="3710419917" sldId="319"/>
            <ac:spMk id="13" creationId="{6631CF22-2A2D-15C1-0782-25A96EA8B21C}"/>
          </ac:spMkLst>
        </pc:spChg>
        <pc:spChg chg="mod">
          <ac:chgData name="Bob Ward" userId="6da7c2dd-8e2e-469f-a216-c384312e2a2d" providerId="ADAL" clId="{C1D2244B-FACC-4C39-8FD8-289FDD3462E1}" dt="2024-11-04T14:50:21.920" v="4138" actId="20577"/>
          <ac:spMkLst>
            <pc:docMk/>
            <pc:sldMk cId="3710419917" sldId="319"/>
            <ac:spMk id="15" creationId="{000C911E-2CFE-5C79-9B2A-7C2DE6F36BAB}"/>
          </ac:spMkLst>
        </pc:spChg>
        <pc:spChg chg="mod">
          <ac:chgData name="Bob Ward" userId="6da7c2dd-8e2e-469f-a216-c384312e2a2d" providerId="ADAL" clId="{C1D2244B-FACC-4C39-8FD8-289FDD3462E1}" dt="2024-11-04T22:58:58.110" v="7140" actId="313"/>
          <ac:spMkLst>
            <pc:docMk/>
            <pc:sldMk cId="3710419917" sldId="319"/>
            <ac:spMk id="16" creationId="{1F3A99A4-28A8-7DB3-409E-4A81F72CA3BC}"/>
          </ac:spMkLst>
        </pc:spChg>
        <pc:spChg chg="mod">
          <ac:chgData name="Bob Ward" userId="6da7c2dd-8e2e-469f-a216-c384312e2a2d" providerId="ADAL" clId="{C1D2244B-FACC-4C39-8FD8-289FDD3462E1}" dt="2024-11-04T22:59:16.245" v="7141" actId="1076"/>
          <ac:spMkLst>
            <pc:docMk/>
            <pc:sldMk cId="3710419917" sldId="319"/>
            <ac:spMk id="19" creationId="{01AE4CDE-0582-1892-A33F-CE2C0936858A}"/>
          </ac:spMkLst>
        </pc:spChg>
      </pc:sldChg>
      <pc:sldChg chg="modSp add mod modAnim">
        <pc:chgData name="Bob Ward" userId="6da7c2dd-8e2e-469f-a216-c384312e2a2d" providerId="ADAL" clId="{C1D2244B-FACC-4C39-8FD8-289FDD3462E1}" dt="2024-11-04T23:00:54.427" v="7191" actId="20577"/>
        <pc:sldMkLst>
          <pc:docMk/>
          <pc:sldMk cId="2671878208" sldId="320"/>
        </pc:sldMkLst>
        <pc:spChg chg="mod">
          <ac:chgData name="Bob Ward" userId="6da7c2dd-8e2e-469f-a216-c384312e2a2d" providerId="ADAL" clId="{C1D2244B-FACC-4C39-8FD8-289FDD3462E1}" dt="2024-11-04T14:55:22.583" v="4943" actId="1076"/>
          <ac:spMkLst>
            <pc:docMk/>
            <pc:sldMk cId="2671878208" sldId="320"/>
            <ac:spMk id="3" creationId="{74233316-3559-C447-E282-CF231178F186}"/>
          </ac:spMkLst>
        </pc:spChg>
        <pc:spChg chg="mod">
          <ac:chgData name="Bob Ward" userId="6da7c2dd-8e2e-469f-a216-c384312e2a2d" providerId="ADAL" clId="{C1D2244B-FACC-4C39-8FD8-289FDD3462E1}" dt="2024-11-04T14:56:31.365" v="5097" actId="20577"/>
          <ac:spMkLst>
            <pc:docMk/>
            <pc:sldMk cId="2671878208" sldId="320"/>
            <ac:spMk id="9" creationId="{114A5EC9-5931-6881-A964-9F32663B26E6}"/>
          </ac:spMkLst>
        </pc:spChg>
        <pc:spChg chg="mod">
          <ac:chgData name="Bob Ward" userId="6da7c2dd-8e2e-469f-a216-c384312e2a2d" providerId="ADAL" clId="{C1D2244B-FACC-4C39-8FD8-289FDD3462E1}" dt="2024-11-04T23:00:54.427" v="7191" actId="20577"/>
          <ac:spMkLst>
            <pc:docMk/>
            <pc:sldMk cId="2671878208" sldId="320"/>
            <ac:spMk id="13" creationId="{4E71E6A9-9FC8-CE00-7E2B-DD62C746B370}"/>
          </ac:spMkLst>
        </pc:spChg>
        <pc:spChg chg="mod">
          <ac:chgData name="Bob Ward" userId="6da7c2dd-8e2e-469f-a216-c384312e2a2d" providerId="ADAL" clId="{C1D2244B-FACC-4C39-8FD8-289FDD3462E1}" dt="2024-11-04T14:54:26.531" v="4725" actId="20577"/>
          <ac:spMkLst>
            <pc:docMk/>
            <pc:sldMk cId="2671878208" sldId="320"/>
            <ac:spMk id="15" creationId="{063071F7-CE08-D30C-C56A-32CA8B837A9B}"/>
          </ac:spMkLst>
        </pc:spChg>
        <pc:spChg chg="mod">
          <ac:chgData name="Bob Ward" userId="6da7c2dd-8e2e-469f-a216-c384312e2a2d" providerId="ADAL" clId="{C1D2244B-FACC-4C39-8FD8-289FDD3462E1}" dt="2024-11-04T14:57:26.404" v="5136" actId="20577"/>
          <ac:spMkLst>
            <pc:docMk/>
            <pc:sldMk cId="2671878208" sldId="320"/>
            <ac:spMk id="16" creationId="{BE0C776D-EAA6-80CA-47A5-6F3F0924E489}"/>
          </ac:spMkLst>
        </pc:spChg>
        <pc:spChg chg="mod">
          <ac:chgData name="Bob Ward" userId="6da7c2dd-8e2e-469f-a216-c384312e2a2d" providerId="ADAL" clId="{C1D2244B-FACC-4C39-8FD8-289FDD3462E1}" dt="2024-11-04T23:00:13.503" v="7142" actId="1076"/>
          <ac:spMkLst>
            <pc:docMk/>
            <pc:sldMk cId="2671878208" sldId="320"/>
            <ac:spMk id="19" creationId="{14168F58-4878-A092-E86E-9DEF3C3DB4B7}"/>
          </ac:spMkLst>
        </pc:spChg>
      </pc:sldChg>
      <pc:sldChg chg="add del setBg">
        <pc:chgData name="Bob Ward" userId="6da7c2dd-8e2e-469f-a216-c384312e2a2d" providerId="ADAL" clId="{C1D2244B-FACC-4C39-8FD8-289FDD3462E1}" dt="2024-11-04T04:57:17.108" v="3392"/>
        <pc:sldMkLst>
          <pc:docMk/>
          <pc:sldMk cId="3481440889" sldId="320"/>
        </pc:sldMkLst>
      </pc:sldChg>
      <pc:sldChg chg="add del setBg">
        <pc:chgData name="Bob Ward" userId="6da7c2dd-8e2e-469f-a216-c384312e2a2d" providerId="ADAL" clId="{C1D2244B-FACC-4C39-8FD8-289FDD3462E1}" dt="2024-11-04T04:57:23.820" v="3395"/>
        <pc:sldMkLst>
          <pc:docMk/>
          <pc:sldMk cId="1404287185" sldId="321"/>
        </pc:sldMkLst>
      </pc:sldChg>
      <pc:sldChg chg="modSp add mod modAnim">
        <pc:chgData name="Bob Ward" userId="6da7c2dd-8e2e-469f-a216-c384312e2a2d" providerId="ADAL" clId="{C1D2244B-FACC-4C39-8FD8-289FDD3462E1}" dt="2024-11-04T23:02:02.886" v="7192" actId="6549"/>
        <pc:sldMkLst>
          <pc:docMk/>
          <pc:sldMk cId="2571423057" sldId="321"/>
        </pc:sldMkLst>
        <pc:spChg chg="mod">
          <ac:chgData name="Bob Ward" userId="6da7c2dd-8e2e-469f-a216-c384312e2a2d" providerId="ADAL" clId="{C1D2244B-FACC-4C39-8FD8-289FDD3462E1}" dt="2024-11-04T14:49:29.664" v="4099" actId="20577"/>
          <ac:spMkLst>
            <pc:docMk/>
            <pc:sldMk cId="2571423057" sldId="321"/>
            <ac:spMk id="9" creationId="{29E0ACB1-5A60-3EBC-CE11-875FB0EC053F}"/>
          </ac:spMkLst>
        </pc:spChg>
        <pc:spChg chg="mod">
          <ac:chgData name="Bob Ward" userId="6da7c2dd-8e2e-469f-a216-c384312e2a2d" providerId="ADAL" clId="{C1D2244B-FACC-4C39-8FD8-289FDD3462E1}" dt="2024-11-04T23:02:02.886" v="7192" actId="6549"/>
          <ac:spMkLst>
            <pc:docMk/>
            <pc:sldMk cId="2571423057" sldId="321"/>
            <ac:spMk id="13" creationId="{E7FC96FC-95DC-2061-9451-F606171CF2F4}"/>
          </ac:spMkLst>
        </pc:spChg>
        <pc:spChg chg="mod">
          <ac:chgData name="Bob Ward" userId="6da7c2dd-8e2e-469f-a216-c384312e2a2d" providerId="ADAL" clId="{C1D2244B-FACC-4C39-8FD8-289FDD3462E1}" dt="2024-11-04T14:47:41.644" v="3823" actId="20577"/>
          <ac:spMkLst>
            <pc:docMk/>
            <pc:sldMk cId="2571423057" sldId="321"/>
            <ac:spMk id="15" creationId="{D90F960C-E31D-CC79-4494-94D455E00083}"/>
          </ac:spMkLst>
        </pc:spChg>
        <pc:spChg chg="mod">
          <ac:chgData name="Bob Ward" userId="6da7c2dd-8e2e-469f-a216-c384312e2a2d" providerId="ADAL" clId="{C1D2244B-FACC-4C39-8FD8-289FDD3462E1}" dt="2024-11-04T14:46:10.131" v="3614" actId="20577"/>
          <ac:spMkLst>
            <pc:docMk/>
            <pc:sldMk cId="2571423057" sldId="321"/>
            <ac:spMk id="16" creationId="{28C97FFA-66B6-F493-1E8D-89E19F396778}"/>
          </ac:spMkLst>
        </pc:spChg>
        <pc:spChg chg="mod">
          <ac:chgData name="Bob Ward" userId="6da7c2dd-8e2e-469f-a216-c384312e2a2d" providerId="ADAL" clId="{C1D2244B-FACC-4C39-8FD8-289FDD3462E1}" dt="2024-11-04T14:48:38.876" v="3886" actId="1076"/>
          <ac:spMkLst>
            <pc:docMk/>
            <pc:sldMk cId="2571423057" sldId="321"/>
            <ac:spMk id="19" creationId="{432C7CFC-44FF-6DAD-52D4-D37ACFD36F6E}"/>
          </ac:spMkLst>
        </pc:spChg>
      </pc:sldChg>
      <pc:sldChg chg="addSp delSp modSp add del mod">
        <pc:chgData name="Bob Ward" userId="6da7c2dd-8e2e-469f-a216-c384312e2a2d" providerId="ADAL" clId="{C1D2244B-FACC-4C39-8FD8-289FDD3462E1}" dt="2024-11-04T22:54:02.484" v="6433" actId="47"/>
        <pc:sldMkLst>
          <pc:docMk/>
          <pc:sldMk cId="1203666595" sldId="322"/>
        </pc:sldMkLst>
        <pc:spChg chg="add del mod">
          <ac:chgData name="Bob Ward" userId="6da7c2dd-8e2e-469f-a216-c384312e2a2d" providerId="ADAL" clId="{C1D2244B-FACC-4C39-8FD8-289FDD3462E1}" dt="2024-11-04T22:53:59.851" v="6432" actId="478"/>
          <ac:spMkLst>
            <pc:docMk/>
            <pc:sldMk cId="1203666595" sldId="322"/>
            <ac:spMk id="4" creationId="{B33F0C52-9264-CE04-9E42-AC79E821CF5D}"/>
          </ac:spMkLst>
        </pc:spChg>
      </pc:sldChg>
      <pc:sldChg chg="add del">
        <pc:chgData name="Bob Ward" userId="6da7c2dd-8e2e-469f-a216-c384312e2a2d" providerId="ADAL" clId="{C1D2244B-FACC-4C39-8FD8-289FDD3462E1}" dt="2024-11-04T14:44:58.136" v="3397" actId="47"/>
        <pc:sldMkLst>
          <pc:docMk/>
          <pc:sldMk cId="2244522831" sldId="322"/>
        </pc:sldMkLst>
      </pc:sldChg>
      <pc:sldChg chg="add del setBg">
        <pc:chgData name="Bob Ward" userId="6da7c2dd-8e2e-469f-a216-c384312e2a2d" providerId="ADAL" clId="{C1D2244B-FACC-4C39-8FD8-289FDD3462E1}" dt="2024-11-04T04:57:23.820" v="3395"/>
        <pc:sldMkLst>
          <pc:docMk/>
          <pc:sldMk cId="2494912153" sldId="322"/>
        </pc:sldMkLst>
      </pc:sldChg>
      <pc:sldChg chg="addSp modSp mod">
        <pc:chgData name="Bob Ward" userId="6da7c2dd-8e2e-469f-a216-c384312e2a2d" providerId="ADAL" clId="{C1D2244B-FACC-4C39-8FD8-289FDD3462E1}" dt="2024-11-04T23:48:39.235" v="7244" actId="1076"/>
        <pc:sldMkLst>
          <pc:docMk/>
          <pc:sldMk cId="2651755647" sldId="2076138386"/>
        </pc:sldMkLst>
        <pc:spChg chg="add mod">
          <ac:chgData name="Bob Ward" userId="6da7c2dd-8e2e-469f-a216-c384312e2a2d" providerId="ADAL" clId="{C1D2244B-FACC-4C39-8FD8-289FDD3462E1}" dt="2024-11-04T23:48:39.235" v="7244" actId="1076"/>
          <ac:spMkLst>
            <pc:docMk/>
            <pc:sldMk cId="2651755647" sldId="2076138386"/>
            <ac:spMk id="16" creationId="{0C65D203-5D5D-F8A3-F390-52F76EF635D3}"/>
          </ac:spMkLst>
        </pc:spChg>
      </pc:sldChg>
      <pc:sldChg chg="modSp add del mod modTransition setBg modAnim">
        <pc:chgData name="Bob Ward" userId="6da7c2dd-8e2e-469f-a216-c384312e2a2d" providerId="ADAL" clId="{C1D2244B-FACC-4C39-8FD8-289FDD3462E1}" dt="2024-11-04T04:09:37.938" v="2391" actId="114"/>
        <pc:sldMkLst>
          <pc:docMk/>
          <pc:sldMk cId="3406116543" sldId="2147478838"/>
        </pc:sldMkLst>
        <pc:spChg chg="mod">
          <ac:chgData name="Bob Ward" userId="6da7c2dd-8e2e-469f-a216-c384312e2a2d" providerId="ADAL" clId="{C1D2244B-FACC-4C39-8FD8-289FDD3462E1}" dt="2024-11-04T03:23:00.631" v="3"/>
          <ac:spMkLst>
            <pc:docMk/>
            <pc:sldMk cId="3406116543" sldId="2147478838"/>
            <ac:spMk id="2" creationId="{9A7DAC06-C74B-6670-AF92-0A7BA654225C}"/>
          </ac:spMkLst>
        </pc:spChg>
        <pc:spChg chg="mod">
          <ac:chgData name="Bob Ward" userId="6da7c2dd-8e2e-469f-a216-c384312e2a2d" providerId="ADAL" clId="{C1D2244B-FACC-4C39-8FD8-289FDD3462E1}" dt="2024-11-04T04:09:19.623" v="2390" actId="1076"/>
          <ac:spMkLst>
            <pc:docMk/>
            <pc:sldMk cId="3406116543" sldId="2147478838"/>
            <ac:spMk id="3" creationId="{79A289DC-0D2F-12FF-7DB8-DC716343717B}"/>
          </ac:spMkLst>
        </pc:spChg>
        <pc:spChg chg="mod">
          <ac:chgData name="Bob Ward" userId="6da7c2dd-8e2e-469f-a216-c384312e2a2d" providerId="ADAL" clId="{C1D2244B-FACC-4C39-8FD8-289FDD3462E1}" dt="2024-11-04T03:36:50.940" v="175" actId="20577"/>
          <ac:spMkLst>
            <pc:docMk/>
            <pc:sldMk cId="3406116543" sldId="2147478838"/>
            <ac:spMk id="9" creationId="{EFCDA649-226B-4F14-4513-38E2DED66D1C}"/>
          </ac:spMkLst>
        </pc:spChg>
        <pc:spChg chg="mod">
          <ac:chgData name="Bob Ward" userId="6da7c2dd-8e2e-469f-a216-c384312e2a2d" providerId="ADAL" clId="{C1D2244B-FACC-4C39-8FD8-289FDD3462E1}" dt="2024-11-04T03:40:35.489" v="487" actId="20577"/>
          <ac:spMkLst>
            <pc:docMk/>
            <pc:sldMk cId="3406116543" sldId="2147478838"/>
            <ac:spMk id="13" creationId="{098E3A23-85E9-DC84-EB52-0EA5CB022B12}"/>
          </ac:spMkLst>
        </pc:spChg>
        <pc:spChg chg="mod">
          <ac:chgData name="Bob Ward" userId="6da7c2dd-8e2e-469f-a216-c384312e2a2d" providerId="ADAL" clId="{C1D2244B-FACC-4C39-8FD8-289FDD3462E1}" dt="2024-11-04T04:09:37.938" v="2391" actId="114"/>
          <ac:spMkLst>
            <pc:docMk/>
            <pc:sldMk cId="3406116543" sldId="2147478838"/>
            <ac:spMk id="15" creationId="{F4C90C68-B90B-ADFC-460C-F4CE83E432DB}"/>
          </ac:spMkLst>
        </pc:spChg>
        <pc:spChg chg="mod">
          <ac:chgData name="Bob Ward" userId="6da7c2dd-8e2e-469f-a216-c384312e2a2d" providerId="ADAL" clId="{C1D2244B-FACC-4C39-8FD8-289FDD3462E1}" dt="2024-11-04T03:37:09.271" v="231" actId="20577"/>
          <ac:spMkLst>
            <pc:docMk/>
            <pc:sldMk cId="3406116543" sldId="2147478838"/>
            <ac:spMk id="16" creationId="{1C865BD0-6E71-2CC2-7AF2-2F9C02965C85}"/>
          </ac:spMkLst>
        </pc:spChg>
      </pc:sldChg>
    </pc:docChg>
  </pc:docChgLst>
  <pc:docChgLst>
    <pc:chgData name="Bob Ward" userId="6da7c2dd-8e2e-469f-a216-c384312e2a2d" providerId="ADAL" clId="{A1E8546B-D472-4113-A722-EB92F953962A}"/>
    <pc:docChg chg="modSection">
      <pc:chgData name="Bob Ward" userId="6da7c2dd-8e2e-469f-a216-c384312e2a2d" providerId="ADAL" clId="{A1E8546B-D472-4113-A722-EB92F953962A}" dt="2024-10-23T16:15:30.234" v="1" actId="17846"/>
      <pc:docMkLst>
        <pc:docMk/>
      </pc:docMkLst>
    </pc:docChg>
  </pc:docChgLst>
</pc:chgInfo>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94.png"/><Relationship Id="rId4" Type="http://schemas.openxmlformats.org/officeDocument/2006/relationships/image" Target="../media/image197.svg"/></Relationships>
</file>

<file path=ppt/diagrams/_rels/data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diagrams/_rels/data5.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image" Target="../media/image194.png"/><Relationship Id="rId7" Type="http://schemas.openxmlformats.org/officeDocument/2006/relationships/image" Target="../media/image225.png"/><Relationship Id="rId2" Type="http://schemas.openxmlformats.org/officeDocument/2006/relationships/image" Target="../media/image221.svg"/><Relationship Id="rId1" Type="http://schemas.openxmlformats.org/officeDocument/2006/relationships/image" Target="../media/image220.png"/><Relationship Id="rId6" Type="http://schemas.openxmlformats.org/officeDocument/2006/relationships/image" Target="../media/image224.svg"/><Relationship Id="rId5" Type="http://schemas.openxmlformats.org/officeDocument/2006/relationships/image" Target="../media/image223.png"/><Relationship Id="rId4" Type="http://schemas.openxmlformats.org/officeDocument/2006/relationships/image" Target="../media/image222.svg"/></Relationships>
</file>

<file path=ppt/diagrams/_rels/data7.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30.sv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94.png"/><Relationship Id="rId4" Type="http://schemas.openxmlformats.org/officeDocument/2006/relationships/image" Target="../media/image19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image" Target="../media/image194.png"/><Relationship Id="rId7" Type="http://schemas.openxmlformats.org/officeDocument/2006/relationships/image" Target="../media/image225.png"/><Relationship Id="rId2" Type="http://schemas.openxmlformats.org/officeDocument/2006/relationships/image" Target="../media/image221.svg"/><Relationship Id="rId1" Type="http://schemas.openxmlformats.org/officeDocument/2006/relationships/image" Target="../media/image220.png"/><Relationship Id="rId6" Type="http://schemas.openxmlformats.org/officeDocument/2006/relationships/image" Target="../media/image224.svg"/><Relationship Id="rId5" Type="http://schemas.openxmlformats.org/officeDocument/2006/relationships/image" Target="../media/image223.png"/><Relationship Id="rId4" Type="http://schemas.openxmlformats.org/officeDocument/2006/relationships/image" Target="../media/image22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hyperlink" Target="https://aka.ms/sqlcopilot" TargetMode="External"/><Relationship Id="rId7" Type="http://schemas.openxmlformats.org/officeDocument/2006/relationships/image" Target="../media/image231.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hyperlink" Target="https://aka.ms/sqlcopilot-nl2sql" TargetMode="External"/><Relationship Id="rId5" Type="http://schemas.openxmlformats.org/officeDocument/2006/relationships/image" Target="../media/image230.svg"/><Relationship Id="rId10" Type="http://schemas.openxmlformats.org/officeDocument/2006/relationships/image" Target="../media/image234.svg"/><Relationship Id="rId4" Type="http://schemas.openxmlformats.org/officeDocument/2006/relationships/image" Target="../media/image229.png"/><Relationship Id="rId9" Type="http://schemas.openxmlformats.org/officeDocument/2006/relationships/image" Target="../media/image2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85BC-54D5-4FC0-80FF-1816837540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50E6B1-7367-4925-A10F-7A5EC21E7D9E}">
      <dgm:prSet/>
      <dgm:spPr/>
      <dgm:t>
        <a:bodyPr/>
        <a:lstStyle/>
        <a:p>
          <a:r>
            <a:rPr lang="en-US"/>
            <a:t>9am – 10:00am</a:t>
          </a:r>
        </a:p>
      </dgm:t>
    </dgm:pt>
    <dgm:pt modelId="{0C4FF35A-DE32-4B99-9601-968B5DE35F01}" type="parTrans" cxnId="{686C382A-25FF-4204-85ED-93A4192D1407}">
      <dgm:prSet/>
      <dgm:spPr/>
      <dgm:t>
        <a:bodyPr/>
        <a:lstStyle/>
        <a:p>
          <a:endParaRPr lang="en-US"/>
        </a:p>
      </dgm:t>
    </dgm:pt>
    <dgm:pt modelId="{6F4BFF64-3C0D-4A17-9CAE-8ACE30B9742B}" type="sibTrans" cxnId="{686C382A-25FF-4204-85ED-93A4192D1407}">
      <dgm:prSet/>
      <dgm:spPr/>
      <dgm:t>
        <a:bodyPr/>
        <a:lstStyle/>
        <a:p>
          <a:endParaRPr lang="en-US"/>
        </a:p>
      </dgm:t>
    </dgm:pt>
    <dgm:pt modelId="{C94EE81B-3D33-4310-9F11-E87CDDA48469}">
      <dgm:prSet/>
      <dgm:spPr/>
      <dgm:t>
        <a:bodyPr/>
        <a:lstStyle/>
        <a:p>
          <a:r>
            <a:rPr lang="en-US"/>
            <a:t>Introduction and Module 1</a:t>
          </a:r>
        </a:p>
      </dgm:t>
    </dgm:pt>
    <dgm:pt modelId="{03C8AADB-ECA4-4108-936E-203FC84B2DD7}" type="parTrans" cxnId="{8271DBED-74B9-472A-A3F6-26C28EE61038}">
      <dgm:prSet/>
      <dgm:spPr/>
      <dgm:t>
        <a:bodyPr/>
        <a:lstStyle/>
        <a:p>
          <a:endParaRPr lang="en-US"/>
        </a:p>
      </dgm:t>
    </dgm:pt>
    <dgm:pt modelId="{47A103AB-FCEA-44EE-B1FA-699436916924}" type="sibTrans" cxnId="{8271DBED-74B9-472A-A3F6-26C28EE61038}">
      <dgm:prSet/>
      <dgm:spPr/>
      <dgm:t>
        <a:bodyPr/>
        <a:lstStyle/>
        <a:p>
          <a:endParaRPr lang="en-US"/>
        </a:p>
      </dgm:t>
    </dgm:pt>
    <dgm:pt modelId="{B5CB6BB1-D191-4DD2-8281-150C71749AC6}">
      <dgm:prSet/>
      <dgm:spPr/>
      <dgm:t>
        <a:bodyPr/>
        <a:lstStyle/>
        <a:p>
          <a:r>
            <a:rPr lang="en-US"/>
            <a:t>10:00am – 10:45am</a:t>
          </a:r>
        </a:p>
      </dgm:t>
    </dgm:pt>
    <dgm:pt modelId="{922D65D5-B3D1-451C-B1D2-73CB150889E6}" type="parTrans" cxnId="{1321DF36-B5AE-46D0-B60A-27DE2FC16D55}">
      <dgm:prSet/>
      <dgm:spPr/>
      <dgm:t>
        <a:bodyPr/>
        <a:lstStyle/>
        <a:p>
          <a:endParaRPr lang="en-US"/>
        </a:p>
      </dgm:t>
    </dgm:pt>
    <dgm:pt modelId="{DF14BB70-DF8C-4A9A-8E89-DFFB63D4BBD1}" type="sibTrans" cxnId="{1321DF36-B5AE-46D0-B60A-27DE2FC16D55}">
      <dgm:prSet/>
      <dgm:spPr/>
      <dgm:t>
        <a:bodyPr/>
        <a:lstStyle/>
        <a:p>
          <a:endParaRPr lang="en-US"/>
        </a:p>
      </dgm:t>
    </dgm:pt>
    <dgm:pt modelId="{8C8D8B06-ED91-4FAA-9008-76290EB9711B}">
      <dgm:prSet/>
      <dgm:spPr/>
      <dgm:t>
        <a:bodyPr/>
        <a:lstStyle/>
        <a:p>
          <a:r>
            <a:rPr lang="en-US"/>
            <a:t>Module 2</a:t>
          </a:r>
        </a:p>
      </dgm:t>
    </dgm:pt>
    <dgm:pt modelId="{ABE28FA9-D5A4-42D4-AA8D-301A51A43825}" type="parTrans" cxnId="{5F3A4E68-FC28-4108-AD54-9FBD6BD26995}">
      <dgm:prSet/>
      <dgm:spPr/>
      <dgm:t>
        <a:bodyPr/>
        <a:lstStyle/>
        <a:p>
          <a:endParaRPr lang="en-US"/>
        </a:p>
      </dgm:t>
    </dgm:pt>
    <dgm:pt modelId="{6D11660A-1B21-4E94-8173-098B7E186DEC}" type="sibTrans" cxnId="{5F3A4E68-FC28-4108-AD54-9FBD6BD26995}">
      <dgm:prSet/>
      <dgm:spPr/>
      <dgm:t>
        <a:bodyPr/>
        <a:lstStyle/>
        <a:p>
          <a:endParaRPr lang="en-US"/>
        </a:p>
      </dgm:t>
    </dgm:pt>
    <dgm:pt modelId="{A91B6125-8330-44D4-AD8D-69B4749B90E9}">
      <dgm:prSet/>
      <dgm:spPr/>
      <dgm:t>
        <a:bodyPr/>
        <a:lstStyle/>
        <a:p>
          <a:r>
            <a:rPr lang="en-US"/>
            <a:t>10:45am – 11:00am</a:t>
          </a:r>
        </a:p>
      </dgm:t>
    </dgm:pt>
    <dgm:pt modelId="{6818385F-E078-44D3-A941-E12505C104BA}" type="parTrans" cxnId="{CD131BC5-D7FE-4E2B-986E-4715E6A21215}">
      <dgm:prSet/>
      <dgm:spPr/>
      <dgm:t>
        <a:bodyPr/>
        <a:lstStyle/>
        <a:p>
          <a:endParaRPr lang="en-US"/>
        </a:p>
      </dgm:t>
    </dgm:pt>
    <dgm:pt modelId="{1C9D6E40-99BB-4BB6-A791-90B492A940B6}" type="sibTrans" cxnId="{CD131BC5-D7FE-4E2B-986E-4715E6A21215}">
      <dgm:prSet/>
      <dgm:spPr/>
      <dgm:t>
        <a:bodyPr/>
        <a:lstStyle/>
        <a:p>
          <a:endParaRPr lang="en-US"/>
        </a:p>
      </dgm:t>
    </dgm:pt>
    <dgm:pt modelId="{2F86602C-014C-4548-A421-90DAD325F6EC}">
      <dgm:prSet/>
      <dgm:spPr/>
      <dgm:t>
        <a:bodyPr/>
        <a:lstStyle/>
        <a:p>
          <a:r>
            <a:rPr lang="en-US"/>
            <a:t>Break</a:t>
          </a:r>
        </a:p>
      </dgm:t>
    </dgm:pt>
    <dgm:pt modelId="{1AFD5ED9-1348-4EB1-A09E-7054D246C933}" type="parTrans" cxnId="{D574E011-5842-418D-A557-BB767E55C9CE}">
      <dgm:prSet/>
      <dgm:spPr/>
      <dgm:t>
        <a:bodyPr/>
        <a:lstStyle/>
        <a:p>
          <a:endParaRPr lang="en-US"/>
        </a:p>
      </dgm:t>
    </dgm:pt>
    <dgm:pt modelId="{BBA0A896-D64F-4ED6-9118-63A38830E0B6}" type="sibTrans" cxnId="{D574E011-5842-418D-A557-BB767E55C9CE}">
      <dgm:prSet/>
      <dgm:spPr/>
      <dgm:t>
        <a:bodyPr/>
        <a:lstStyle/>
        <a:p>
          <a:endParaRPr lang="en-US"/>
        </a:p>
      </dgm:t>
    </dgm:pt>
    <dgm:pt modelId="{E74C71F1-8670-43C3-B051-F60D723CABC8}">
      <dgm:prSet/>
      <dgm:spPr/>
      <dgm:t>
        <a:bodyPr/>
        <a:lstStyle/>
        <a:p>
          <a:r>
            <a:rPr lang="en-US"/>
            <a:t>11:00am – 12:30pm</a:t>
          </a:r>
        </a:p>
      </dgm:t>
    </dgm:pt>
    <dgm:pt modelId="{421C88E8-EA25-419A-A2D4-62B392CBBBD1}" type="parTrans" cxnId="{08B8ECFF-B869-4BDE-8F72-E57CFFB80D64}">
      <dgm:prSet/>
      <dgm:spPr/>
      <dgm:t>
        <a:bodyPr/>
        <a:lstStyle/>
        <a:p>
          <a:endParaRPr lang="en-US"/>
        </a:p>
      </dgm:t>
    </dgm:pt>
    <dgm:pt modelId="{965AF9D0-715E-4FE8-BDF9-44560E455EC6}" type="sibTrans" cxnId="{08B8ECFF-B869-4BDE-8F72-E57CFFB80D64}">
      <dgm:prSet/>
      <dgm:spPr/>
      <dgm:t>
        <a:bodyPr/>
        <a:lstStyle/>
        <a:p>
          <a:endParaRPr lang="en-US"/>
        </a:p>
      </dgm:t>
    </dgm:pt>
    <dgm:pt modelId="{CB7882BA-AFC9-4ABC-973A-DFF038BFC468}">
      <dgm:prSet/>
      <dgm:spPr/>
      <dgm:t>
        <a:bodyPr/>
        <a:lstStyle/>
        <a:p>
          <a:r>
            <a:rPr lang="en-US"/>
            <a:t>Modules 3 and 4</a:t>
          </a:r>
        </a:p>
      </dgm:t>
    </dgm:pt>
    <dgm:pt modelId="{15FBAEC0-8861-4392-8239-EF4B98E48921}" type="parTrans" cxnId="{BF2A5413-BB73-4799-9882-6832031042CC}">
      <dgm:prSet/>
      <dgm:spPr/>
      <dgm:t>
        <a:bodyPr/>
        <a:lstStyle/>
        <a:p>
          <a:endParaRPr lang="en-US"/>
        </a:p>
      </dgm:t>
    </dgm:pt>
    <dgm:pt modelId="{F2EAC6FC-47ED-47BE-AE32-BC0C4427441C}" type="sibTrans" cxnId="{BF2A5413-BB73-4799-9882-6832031042CC}">
      <dgm:prSet/>
      <dgm:spPr/>
      <dgm:t>
        <a:bodyPr/>
        <a:lstStyle/>
        <a:p>
          <a:endParaRPr lang="en-US"/>
        </a:p>
      </dgm:t>
    </dgm:pt>
    <dgm:pt modelId="{CE97EA81-D75B-49A6-AB5C-92973EA343E7}">
      <dgm:prSet/>
      <dgm:spPr/>
      <dgm:t>
        <a:bodyPr/>
        <a:lstStyle/>
        <a:p>
          <a:r>
            <a:rPr lang="en-US"/>
            <a:t>12:30pm – 1:30pm</a:t>
          </a:r>
        </a:p>
      </dgm:t>
    </dgm:pt>
    <dgm:pt modelId="{9ACB79EE-7BF4-49CF-BFC9-F60ACBCDBBFF}" type="parTrans" cxnId="{FD65B96C-3EBF-40A4-A6EE-2D35585101C7}">
      <dgm:prSet/>
      <dgm:spPr/>
      <dgm:t>
        <a:bodyPr/>
        <a:lstStyle/>
        <a:p>
          <a:endParaRPr lang="en-US"/>
        </a:p>
      </dgm:t>
    </dgm:pt>
    <dgm:pt modelId="{4C12E759-E3DE-4B55-A804-F4B0EACF2FDB}" type="sibTrans" cxnId="{FD65B96C-3EBF-40A4-A6EE-2D35585101C7}">
      <dgm:prSet/>
      <dgm:spPr/>
      <dgm:t>
        <a:bodyPr/>
        <a:lstStyle/>
        <a:p>
          <a:endParaRPr lang="en-US"/>
        </a:p>
      </dgm:t>
    </dgm:pt>
    <dgm:pt modelId="{3C9D5B90-91BA-4A1D-8F50-D30892144074}">
      <dgm:prSet/>
      <dgm:spPr/>
      <dgm:t>
        <a:bodyPr/>
        <a:lstStyle/>
        <a:p>
          <a:r>
            <a:rPr lang="en-US"/>
            <a:t>Lunch</a:t>
          </a:r>
        </a:p>
      </dgm:t>
    </dgm:pt>
    <dgm:pt modelId="{92F4FB60-5F89-4FF2-9785-3486CBE1421F}" type="parTrans" cxnId="{46654732-AEBB-442F-8633-609A254D0AE7}">
      <dgm:prSet/>
      <dgm:spPr/>
      <dgm:t>
        <a:bodyPr/>
        <a:lstStyle/>
        <a:p>
          <a:endParaRPr lang="en-US"/>
        </a:p>
      </dgm:t>
    </dgm:pt>
    <dgm:pt modelId="{56B93B1A-FA83-4F0C-9C77-AF0DD074925C}" type="sibTrans" cxnId="{46654732-AEBB-442F-8633-609A254D0AE7}">
      <dgm:prSet/>
      <dgm:spPr/>
      <dgm:t>
        <a:bodyPr/>
        <a:lstStyle/>
        <a:p>
          <a:endParaRPr lang="en-US"/>
        </a:p>
      </dgm:t>
    </dgm:pt>
    <dgm:pt modelId="{9124CDAE-C2DC-4D06-AF5E-22F9EFEC2C52}" type="pres">
      <dgm:prSet presAssocID="{D8B085BC-54D5-4FC0-80FF-181683754058}" presName="linear" presStyleCnt="0">
        <dgm:presLayoutVars>
          <dgm:animLvl val="lvl"/>
          <dgm:resizeHandles val="exact"/>
        </dgm:presLayoutVars>
      </dgm:prSet>
      <dgm:spPr/>
    </dgm:pt>
    <dgm:pt modelId="{9BE12B97-EC15-487B-95B6-2B82AFBC16BC}" type="pres">
      <dgm:prSet presAssocID="{E150E6B1-7367-4925-A10F-7A5EC21E7D9E}" presName="parentText" presStyleLbl="node1" presStyleIdx="0" presStyleCnt="5">
        <dgm:presLayoutVars>
          <dgm:chMax val="0"/>
          <dgm:bulletEnabled val="1"/>
        </dgm:presLayoutVars>
      </dgm:prSet>
      <dgm:spPr/>
    </dgm:pt>
    <dgm:pt modelId="{87D2BDF7-4C2D-468F-84CE-D39FE5E6CC10}" type="pres">
      <dgm:prSet presAssocID="{E150E6B1-7367-4925-A10F-7A5EC21E7D9E}" presName="childText" presStyleLbl="revTx" presStyleIdx="0" presStyleCnt="5">
        <dgm:presLayoutVars>
          <dgm:bulletEnabled val="1"/>
        </dgm:presLayoutVars>
      </dgm:prSet>
      <dgm:spPr/>
    </dgm:pt>
    <dgm:pt modelId="{D0EF66A4-8CF0-4DD5-9E57-55A4BC549CDE}" type="pres">
      <dgm:prSet presAssocID="{B5CB6BB1-D191-4DD2-8281-150C71749AC6}" presName="parentText" presStyleLbl="node1" presStyleIdx="1" presStyleCnt="5">
        <dgm:presLayoutVars>
          <dgm:chMax val="0"/>
          <dgm:bulletEnabled val="1"/>
        </dgm:presLayoutVars>
      </dgm:prSet>
      <dgm:spPr/>
    </dgm:pt>
    <dgm:pt modelId="{A9E45A58-D124-4570-AAE6-50FE666E4277}" type="pres">
      <dgm:prSet presAssocID="{B5CB6BB1-D191-4DD2-8281-150C71749AC6}" presName="childText" presStyleLbl="revTx" presStyleIdx="1" presStyleCnt="5">
        <dgm:presLayoutVars>
          <dgm:bulletEnabled val="1"/>
        </dgm:presLayoutVars>
      </dgm:prSet>
      <dgm:spPr/>
    </dgm:pt>
    <dgm:pt modelId="{1A612BAB-3582-485B-B400-D4F84272356F}" type="pres">
      <dgm:prSet presAssocID="{A91B6125-8330-44D4-AD8D-69B4749B90E9}" presName="parentText" presStyleLbl="node1" presStyleIdx="2" presStyleCnt="5">
        <dgm:presLayoutVars>
          <dgm:chMax val="0"/>
          <dgm:bulletEnabled val="1"/>
        </dgm:presLayoutVars>
      </dgm:prSet>
      <dgm:spPr/>
    </dgm:pt>
    <dgm:pt modelId="{563E2F35-ED28-4CAA-8396-732CE09F5411}" type="pres">
      <dgm:prSet presAssocID="{A91B6125-8330-44D4-AD8D-69B4749B90E9}" presName="childText" presStyleLbl="revTx" presStyleIdx="2" presStyleCnt="5">
        <dgm:presLayoutVars>
          <dgm:bulletEnabled val="1"/>
        </dgm:presLayoutVars>
      </dgm:prSet>
      <dgm:spPr/>
    </dgm:pt>
    <dgm:pt modelId="{AF213F7F-BAA3-44AE-8307-6E050A5BE257}" type="pres">
      <dgm:prSet presAssocID="{E74C71F1-8670-43C3-B051-F60D723CABC8}" presName="parentText" presStyleLbl="node1" presStyleIdx="3" presStyleCnt="5">
        <dgm:presLayoutVars>
          <dgm:chMax val="0"/>
          <dgm:bulletEnabled val="1"/>
        </dgm:presLayoutVars>
      </dgm:prSet>
      <dgm:spPr/>
    </dgm:pt>
    <dgm:pt modelId="{810DCF47-9D04-4ACB-A3C1-6E5EF1E0AC8F}" type="pres">
      <dgm:prSet presAssocID="{E74C71F1-8670-43C3-B051-F60D723CABC8}" presName="childText" presStyleLbl="revTx" presStyleIdx="3" presStyleCnt="5">
        <dgm:presLayoutVars>
          <dgm:bulletEnabled val="1"/>
        </dgm:presLayoutVars>
      </dgm:prSet>
      <dgm:spPr/>
    </dgm:pt>
    <dgm:pt modelId="{039FF3FB-7609-4574-A3E6-F005B7CCC4F7}" type="pres">
      <dgm:prSet presAssocID="{CE97EA81-D75B-49A6-AB5C-92973EA343E7}" presName="parentText" presStyleLbl="node1" presStyleIdx="4" presStyleCnt="5">
        <dgm:presLayoutVars>
          <dgm:chMax val="0"/>
          <dgm:bulletEnabled val="1"/>
        </dgm:presLayoutVars>
      </dgm:prSet>
      <dgm:spPr/>
    </dgm:pt>
    <dgm:pt modelId="{82402B63-4989-416F-B873-8E61541AABEB}" type="pres">
      <dgm:prSet presAssocID="{CE97EA81-D75B-49A6-AB5C-92973EA343E7}" presName="childText" presStyleLbl="revTx" presStyleIdx="4" presStyleCnt="5">
        <dgm:presLayoutVars>
          <dgm:bulletEnabled val="1"/>
        </dgm:presLayoutVars>
      </dgm:prSet>
      <dgm:spPr/>
    </dgm:pt>
  </dgm:ptLst>
  <dgm:cxnLst>
    <dgm:cxn modelId="{F7408209-83A4-46D9-9C45-195725E51F7C}" type="presOf" srcId="{E150E6B1-7367-4925-A10F-7A5EC21E7D9E}" destId="{9BE12B97-EC15-487B-95B6-2B82AFBC16BC}" srcOrd="0" destOrd="0" presId="urn:microsoft.com/office/officeart/2005/8/layout/vList2"/>
    <dgm:cxn modelId="{D574E011-5842-418D-A557-BB767E55C9CE}" srcId="{A91B6125-8330-44D4-AD8D-69B4749B90E9}" destId="{2F86602C-014C-4548-A421-90DAD325F6EC}" srcOrd="0" destOrd="0" parTransId="{1AFD5ED9-1348-4EB1-A09E-7054D246C933}" sibTransId="{BBA0A896-D64F-4ED6-9118-63A38830E0B6}"/>
    <dgm:cxn modelId="{BF2A5413-BB73-4799-9882-6832031042CC}" srcId="{E74C71F1-8670-43C3-B051-F60D723CABC8}" destId="{CB7882BA-AFC9-4ABC-973A-DFF038BFC468}" srcOrd="0" destOrd="0" parTransId="{15FBAEC0-8861-4392-8239-EF4B98E48921}" sibTransId="{F2EAC6FC-47ED-47BE-AE32-BC0C4427441C}"/>
    <dgm:cxn modelId="{02576719-6A47-4366-86DC-1581BBB13B58}" type="presOf" srcId="{B5CB6BB1-D191-4DD2-8281-150C71749AC6}" destId="{D0EF66A4-8CF0-4DD5-9E57-55A4BC549CDE}" srcOrd="0" destOrd="0" presId="urn:microsoft.com/office/officeart/2005/8/layout/vList2"/>
    <dgm:cxn modelId="{24CB501A-BD03-4ED0-ACD8-7CAACB596097}" type="presOf" srcId="{CB7882BA-AFC9-4ABC-973A-DFF038BFC468}" destId="{810DCF47-9D04-4ACB-A3C1-6E5EF1E0AC8F}" srcOrd="0" destOrd="0" presId="urn:microsoft.com/office/officeart/2005/8/layout/vList2"/>
    <dgm:cxn modelId="{686C382A-25FF-4204-85ED-93A4192D1407}" srcId="{D8B085BC-54D5-4FC0-80FF-181683754058}" destId="{E150E6B1-7367-4925-A10F-7A5EC21E7D9E}" srcOrd="0" destOrd="0" parTransId="{0C4FF35A-DE32-4B99-9601-968B5DE35F01}" sibTransId="{6F4BFF64-3C0D-4A17-9CAE-8ACE30B9742B}"/>
    <dgm:cxn modelId="{46654732-AEBB-442F-8633-609A254D0AE7}" srcId="{CE97EA81-D75B-49A6-AB5C-92973EA343E7}" destId="{3C9D5B90-91BA-4A1D-8F50-D30892144074}" srcOrd="0" destOrd="0" parTransId="{92F4FB60-5F89-4FF2-9785-3486CBE1421F}" sibTransId="{56B93B1A-FA83-4F0C-9C77-AF0DD074925C}"/>
    <dgm:cxn modelId="{1321DF36-B5AE-46D0-B60A-27DE2FC16D55}" srcId="{D8B085BC-54D5-4FC0-80FF-181683754058}" destId="{B5CB6BB1-D191-4DD2-8281-150C71749AC6}" srcOrd="1" destOrd="0" parTransId="{922D65D5-B3D1-451C-B1D2-73CB150889E6}" sibTransId="{DF14BB70-DF8C-4A9A-8E89-DFFB63D4BBD1}"/>
    <dgm:cxn modelId="{AC4C893F-90EC-429E-92A9-AA04ECFF6DA7}" type="presOf" srcId="{CE97EA81-D75B-49A6-AB5C-92973EA343E7}" destId="{039FF3FB-7609-4574-A3E6-F005B7CCC4F7}" srcOrd="0" destOrd="0" presId="urn:microsoft.com/office/officeart/2005/8/layout/vList2"/>
    <dgm:cxn modelId="{E1CF0D5C-D0A4-4172-BAAD-B800A79EDCC5}" type="presOf" srcId="{D8B085BC-54D5-4FC0-80FF-181683754058}" destId="{9124CDAE-C2DC-4D06-AF5E-22F9EFEC2C52}" srcOrd="0" destOrd="0" presId="urn:microsoft.com/office/officeart/2005/8/layout/vList2"/>
    <dgm:cxn modelId="{5F3A4E68-FC28-4108-AD54-9FBD6BD26995}" srcId="{B5CB6BB1-D191-4DD2-8281-150C71749AC6}" destId="{8C8D8B06-ED91-4FAA-9008-76290EB9711B}" srcOrd="0" destOrd="0" parTransId="{ABE28FA9-D5A4-42D4-AA8D-301A51A43825}" sibTransId="{6D11660A-1B21-4E94-8173-098B7E186DEC}"/>
    <dgm:cxn modelId="{FD65B96C-3EBF-40A4-A6EE-2D35585101C7}" srcId="{D8B085BC-54D5-4FC0-80FF-181683754058}" destId="{CE97EA81-D75B-49A6-AB5C-92973EA343E7}" srcOrd="4" destOrd="0" parTransId="{9ACB79EE-7BF4-49CF-BFC9-F60ACBCDBBFF}" sibTransId="{4C12E759-E3DE-4B55-A804-F4B0EACF2FDB}"/>
    <dgm:cxn modelId="{8B0A289E-1809-4B4D-97CE-98545C41ECDC}" type="presOf" srcId="{3C9D5B90-91BA-4A1D-8F50-D30892144074}" destId="{82402B63-4989-416F-B873-8E61541AABEB}" srcOrd="0" destOrd="0" presId="urn:microsoft.com/office/officeart/2005/8/layout/vList2"/>
    <dgm:cxn modelId="{AB7D12AB-EBC8-4ACB-BB87-0961992036D4}" type="presOf" srcId="{2F86602C-014C-4548-A421-90DAD325F6EC}" destId="{563E2F35-ED28-4CAA-8396-732CE09F5411}" srcOrd="0" destOrd="0" presId="urn:microsoft.com/office/officeart/2005/8/layout/vList2"/>
    <dgm:cxn modelId="{67F762AC-BFE9-4FB7-95B7-866B259DFEAA}" type="presOf" srcId="{8C8D8B06-ED91-4FAA-9008-76290EB9711B}" destId="{A9E45A58-D124-4570-AAE6-50FE666E4277}" srcOrd="0" destOrd="0" presId="urn:microsoft.com/office/officeart/2005/8/layout/vList2"/>
    <dgm:cxn modelId="{4D2B04AD-3515-4891-9CCE-7F646B581217}" type="presOf" srcId="{A91B6125-8330-44D4-AD8D-69B4749B90E9}" destId="{1A612BAB-3582-485B-B400-D4F84272356F}" srcOrd="0" destOrd="0" presId="urn:microsoft.com/office/officeart/2005/8/layout/vList2"/>
    <dgm:cxn modelId="{CD131BC5-D7FE-4E2B-986E-4715E6A21215}" srcId="{D8B085BC-54D5-4FC0-80FF-181683754058}" destId="{A91B6125-8330-44D4-AD8D-69B4749B90E9}" srcOrd="2" destOrd="0" parTransId="{6818385F-E078-44D3-A941-E12505C104BA}" sibTransId="{1C9D6E40-99BB-4BB6-A791-90B492A940B6}"/>
    <dgm:cxn modelId="{583DC6EA-B6DC-4317-AB0E-77C1F73979AA}" type="presOf" srcId="{E74C71F1-8670-43C3-B051-F60D723CABC8}" destId="{AF213F7F-BAA3-44AE-8307-6E050A5BE257}" srcOrd="0" destOrd="0" presId="urn:microsoft.com/office/officeart/2005/8/layout/vList2"/>
    <dgm:cxn modelId="{B9A848EC-7438-408C-93B3-82D5B218CD91}" type="presOf" srcId="{C94EE81B-3D33-4310-9F11-E87CDDA48469}" destId="{87D2BDF7-4C2D-468F-84CE-D39FE5E6CC10}" srcOrd="0" destOrd="0" presId="urn:microsoft.com/office/officeart/2005/8/layout/vList2"/>
    <dgm:cxn modelId="{8271DBED-74B9-472A-A3F6-26C28EE61038}" srcId="{E150E6B1-7367-4925-A10F-7A5EC21E7D9E}" destId="{C94EE81B-3D33-4310-9F11-E87CDDA48469}" srcOrd="0" destOrd="0" parTransId="{03C8AADB-ECA4-4108-936E-203FC84B2DD7}" sibTransId="{47A103AB-FCEA-44EE-B1FA-699436916924}"/>
    <dgm:cxn modelId="{08B8ECFF-B869-4BDE-8F72-E57CFFB80D64}" srcId="{D8B085BC-54D5-4FC0-80FF-181683754058}" destId="{E74C71F1-8670-43C3-B051-F60D723CABC8}" srcOrd="3" destOrd="0" parTransId="{421C88E8-EA25-419A-A2D4-62B392CBBBD1}" sibTransId="{965AF9D0-715E-4FE8-BDF9-44560E455EC6}"/>
    <dgm:cxn modelId="{C566698D-CA64-4820-B002-7522BEC1CBC8}" type="presParOf" srcId="{9124CDAE-C2DC-4D06-AF5E-22F9EFEC2C52}" destId="{9BE12B97-EC15-487B-95B6-2B82AFBC16BC}" srcOrd="0" destOrd="0" presId="urn:microsoft.com/office/officeart/2005/8/layout/vList2"/>
    <dgm:cxn modelId="{C8E6A5C3-F276-4F09-9117-7F1B4502378A}" type="presParOf" srcId="{9124CDAE-C2DC-4D06-AF5E-22F9EFEC2C52}" destId="{87D2BDF7-4C2D-468F-84CE-D39FE5E6CC10}" srcOrd="1" destOrd="0" presId="urn:microsoft.com/office/officeart/2005/8/layout/vList2"/>
    <dgm:cxn modelId="{48114A94-4ACE-43F3-8923-766C5738F771}" type="presParOf" srcId="{9124CDAE-C2DC-4D06-AF5E-22F9EFEC2C52}" destId="{D0EF66A4-8CF0-4DD5-9E57-55A4BC549CDE}" srcOrd="2" destOrd="0" presId="urn:microsoft.com/office/officeart/2005/8/layout/vList2"/>
    <dgm:cxn modelId="{86E4E016-C69C-4818-887B-F04A74785A59}" type="presParOf" srcId="{9124CDAE-C2DC-4D06-AF5E-22F9EFEC2C52}" destId="{A9E45A58-D124-4570-AAE6-50FE666E4277}" srcOrd="3" destOrd="0" presId="urn:microsoft.com/office/officeart/2005/8/layout/vList2"/>
    <dgm:cxn modelId="{99DE1902-FEAB-434D-B6BC-FE5A84606095}" type="presParOf" srcId="{9124CDAE-C2DC-4D06-AF5E-22F9EFEC2C52}" destId="{1A612BAB-3582-485B-B400-D4F84272356F}" srcOrd="4" destOrd="0" presId="urn:microsoft.com/office/officeart/2005/8/layout/vList2"/>
    <dgm:cxn modelId="{2D5202FD-EED5-42DD-8FF1-EA69FC78322C}" type="presParOf" srcId="{9124CDAE-C2DC-4D06-AF5E-22F9EFEC2C52}" destId="{563E2F35-ED28-4CAA-8396-732CE09F5411}" srcOrd="5" destOrd="0" presId="urn:microsoft.com/office/officeart/2005/8/layout/vList2"/>
    <dgm:cxn modelId="{FA61C63C-6B6D-4890-9D98-00591E865F5C}" type="presParOf" srcId="{9124CDAE-C2DC-4D06-AF5E-22F9EFEC2C52}" destId="{AF213F7F-BAA3-44AE-8307-6E050A5BE257}" srcOrd="6" destOrd="0" presId="urn:microsoft.com/office/officeart/2005/8/layout/vList2"/>
    <dgm:cxn modelId="{89FB9779-15CD-46D8-A61A-73E3A3F53802}" type="presParOf" srcId="{9124CDAE-C2DC-4D06-AF5E-22F9EFEC2C52}" destId="{810DCF47-9D04-4ACB-A3C1-6E5EF1E0AC8F}" srcOrd="7" destOrd="0" presId="urn:microsoft.com/office/officeart/2005/8/layout/vList2"/>
    <dgm:cxn modelId="{90F14845-B262-437C-A0BF-FBA0F6CE6F53}" type="presParOf" srcId="{9124CDAE-C2DC-4D06-AF5E-22F9EFEC2C52}" destId="{039FF3FB-7609-4574-A3E6-F005B7CCC4F7}" srcOrd="8" destOrd="0" presId="urn:microsoft.com/office/officeart/2005/8/layout/vList2"/>
    <dgm:cxn modelId="{CE474F62-E3F0-41EA-879C-CA9F345369A8}" type="presParOf" srcId="{9124CDAE-C2DC-4D06-AF5E-22F9EFEC2C52}" destId="{82402B63-4989-416F-B873-8E61541AABE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EE63E2-60B9-4E34-A6E2-6A54172D83EE}"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1602EEE0-0009-41E5-B053-B8E26CC85FD3}">
      <dgm:prSet/>
      <dgm:spPr/>
      <dgm:t>
        <a:bodyPr/>
        <a:lstStyle/>
        <a:p>
          <a:r>
            <a:rPr lang="en-US"/>
            <a:t>1:30pm – 2:45pm</a:t>
          </a:r>
        </a:p>
      </dgm:t>
    </dgm:pt>
    <dgm:pt modelId="{C0847393-7861-4DD6-A16A-53E19631F9CB}" type="parTrans" cxnId="{036AD8E2-9663-40BE-A09B-3F3B11C4DF9F}">
      <dgm:prSet/>
      <dgm:spPr/>
      <dgm:t>
        <a:bodyPr/>
        <a:lstStyle/>
        <a:p>
          <a:endParaRPr lang="en-US"/>
        </a:p>
      </dgm:t>
    </dgm:pt>
    <dgm:pt modelId="{E94FCE17-AE37-47EA-B9A5-28759852058D}" type="sibTrans" cxnId="{036AD8E2-9663-40BE-A09B-3F3B11C4DF9F}">
      <dgm:prSet/>
      <dgm:spPr/>
      <dgm:t>
        <a:bodyPr/>
        <a:lstStyle/>
        <a:p>
          <a:endParaRPr lang="en-US"/>
        </a:p>
      </dgm:t>
    </dgm:pt>
    <dgm:pt modelId="{4038A224-4C90-413A-88EB-7F8960F0109B}">
      <dgm:prSet/>
      <dgm:spPr/>
      <dgm:t>
        <a:bodyPr/>
        <a:lstStyle/>
        <a:p>
          <a:r>
            <a:rPr lang="en-US"/>
            <a:t>Modules 5 and 6</a:t>
          </a:r>
        </a:p>
      </dgm:t>
    </dgm:pt>
    <dgm:pt modelId="{DAFB30BD-8D33-406A-987A-B861958119D4}" type="parTrans" cxnId="{57091B83-6935-46A2-801E-152673DCD2EA}">
      <dgm:prSet/>
      <dgm:spPr/>
      <dgm:t>
        <a:bodyPr/>
        <a:lstStyle/>
        <a:p>
          <a:endParaRPr lang="en-US"/>
        </a:p>
      </dgm:t>
    </dgm:pt>
    <dgm:pt modelId="{AEB94CD3-B9C6-4369-8A23-0FC3E0B3056F}" type="sibTrans" cxnId="{57091B83-6935-46A2-801E-152673DCD2EA}">
      <dgm:prSet/>
      <dgm:spPr/>
      <dgm:t>
        <a:bodyPr/>
        <a:lstStyle/>
        <a:p>
          <a:endParaRPr lang="en-US"/>
        </a:p>
      </dgm:t>
    </dgm:pt>
    <dgm:pt modelId="{362900F6-B7E8-4598-9294-E450425AF902}">
      <dgm:prSet/>
      <dgm:spPr/>
      <dgm:t>
        <a:bodyPr/>
        <a:lstStyle/>
        <a:p>
          <a:r>
            <a:rPr lang="en-US"/>
            <a:t>2:45pm – 3:00pm</a:t>
          </a:r>
        </a:p>
      </dgm:t>
    </dgm:pt>
    <dgm:pt modelId="{5EE57D1A-8151-4C05-936A-248CEEBD674D}" type="parTrans" cxnId="{5A1ABB1C-CED1-4D2A-955A-0F18B2E77710}">
      <dgm:prSet/>
      <dgm:spPr/>
      <dgm:t>
        <a:bodyPr/>
        <a:lstStyle/>
        <a:p>
          <a:endParaRPr lang="en-US"/>
        </a:p>
      </dgm:t>
    </dgm:pt>
    <dgm:pt modelId="{B3239637-9105-47E6-B8A5-FDDE51D4F46A}" type="sibTrans" cxnId="{5A1ABB1C-CED1-4D2A-955A-0F18B2E77710}">
      <dgm:prSet/>
      <dgm:spPr/>
      <dgm:t>
        <a:bodyPr/>
        <a:lstStyle/>
        <a:p>
          <a:endParaRPr lang="en-US"/>
        </a:p>
      </dgm:t>
    </dgm:pt>
    <dgm:pt modelId="{BCCFA69C-D60B-424C-9038-FF72B92E3598}">
      <dgm:prSet/>
      <dgm:spPr/>
      <dgm:t>
        <a:bodyPr/>
        <a:lstStyle/>
        <a:p>
          <a:r>
            <a:rPr lang="en-US"/>
            <a:t>Break</a:t>
          </a:r>
        </a:p>
      </dgm:t>
    </dgm:pt>
    <dgm:pt modelId="{028D4589-CDB5-4DCC-BAFD-629FDE797921}" type="parTrans" cxnId="{232AB99C-5F1E-4486-85FA-0D3D36B29937}">
      <dgm:prSet/>
      <dgm:spPr/>
      <dgm:t>
        <a:bodyPr/>
        <a:lstStyle/>
        <a:p>
          <a:endParaRPr lang="en-US"/>
        </a:p>
      </dgm:t>
    </dgm:pt>
    <dgm:pt modelId="{3F30374F-5E1F-4785-A6C9-5FEA9572200F}" type="sibTrans" cxnId="{232AB99C-5F1E-4486-85FA-0D3D36B29937}">
      <dgm:prSet/>
      <dgm:spPr/>
      <dgm:t>
        <a:bodyPr/>
        <a:lstStyle/>
        <a:p>
          <a:endParaRPr lang="en-US"/>
        </a:p>
      </dgm:t>
    </dgm:pt>
    <dgm:pt modelId="{4351D3D8-5BC9-453C-B848-8172C8DB8E75}">
      <dgm:prSet/>
      <dgm:spPr/>
      <dgm:t>
        <a:bodyPr/>
        <a:lstStyle/>
        <a:p>
          <a:r>
            <a:rPr lang="en-US"/>
            <a:t>3:00pm – 3:30pm</a:t>
          </a:r>
        </a:p>
      </dgm:t>
    </dgm:pt>
    <dgm:pt modelId="{CA81C8FA-CA9B-4F58-8BA3-E39842A324B3}" type="parTrans" cxnId="{8673A5A3-38A0-42F2-A51B-D0562FFF6225}">
      <dgm:prSet/>
      <dgm:spPr/>
      <dgm:t>
        <a:bodyPr/>
        <a:lstStyle/>
        <a:p>
          <a:endParaRPr lang="en-US"/>
        </a:p>
      </dgm:t>
    </dgm:pt>
    <dgm:pt modelId="{6C48D7D5-0BAA-4D47-9F2F-BE074E59A149}" type="sibTrans" cxnId="{8673A5A3-38A0-42F2-A51B-D0562FFF6225}">
      <dgm:prSet/>
      <dgm:spPr/>
      <dgm:t>
        <a:bodyPr/>
        <a:lstStyle/>
        <a:p>
          <a:endParaRPr lang="en-US"/>
        </a:p>
      </dgm:t>
    </dgm:pt>
    <dgm:pt modelId="{F6794291-AB75-4F21-8CDA-3184750EA048}">
      <dgm:prSet/>
      <dgm:spPr/>
      <dgm:t>
        <a:bodyPr/>
        <a:lstStyle/>
        <a:p>
          <a:r>
            <a:rPr lang="en-US"/>
            <a:t>Module 6 Part 2</a:t>
          </a:r>
        </a:p>
      </dgm:t>
    </dgm:pt>
    <dgm:pt modelId="{754AF579-3AB6-4D58-82A4-2460704CC15A}" type="parTrans" cxnId="{4D8DD5E3-1068-4930-9931-0AECF5CDF623}">
      <dgm:prSet/>
      <dgm:spPr/>
      <dgm:t>
        <a:bodyPr/>
        <a:lstStyle/>
        <a:p>
          <a:endParaRPr lang="en-US"/>
        </a:p>
      </dgm:t>
    </dgm:pt>
    <dgm:pt modelId="{39B33DB3-EB61-4FFC-8F6F-E26F3D008132}" type="sibTrans" cxnId="{4D8DD5E3-1068-4930-9931-0AECF5CDF623}">
      <dgm:prSet/>
      <dgm:spPr/>
      <dgm:t>
        <a:bodyPr/>
        <a:lstStyle/>
        <a:p>
          <a:endParaRPr lang="en-US"/>
        </a:p>
      </dgm:t>
    </dgm:pt>
    <dgm:pt modelId="{0C5C9642-8E73-4204-A186-3EE6E26FFD83}">
      <dgm:prSet/>
      <dgm:spPr/>
      <dgm:t>
        <a:bodyPr/>
        <a:lstStyle/>
        <a:p>
          <a:r>
            <a:rPr lang="en-US"/>
            <a:t>3:30pm – 4:45pm</a:t>
          </a:r>
        </a:p>
      </dgm:t>
    </dgm:pt>
    <dgm:pt modelId="{DE355A37-21DE-4C02-A202-D4CE5A5A036F}" type="parTrans" cxnId="{A8859BF7-9F87-40F9-B843-C6DF75DE6F5F}">
      <dgm:prSet/>
      <dgm:spPr/>
      <dgm:t>
        <a:bodyPr/>
        <a:lstStyle/>
        <a:p>
          <a:endParaRPr lang="en-US"/>
        </a:p>
      </dgm:t>
    </dgm:pt>
    <dgm:pt modelId="{99D6D41F-E624-4749-8FF7-4071EAF6222A}" type="sibTrans" cxnId="{A8859BF7-9F87-40F9-B843-C6DF75DE6F5F}">
      <dgm:prSet/>
      <dgm:spPr/>
      <dgm:t>
        <a:bodyPr/>
        <a:lstStyle/>
        <a:p>
          <a:endParaRPr lang="en-US"/>
        </a:p>
      </dgm:t>
    </dgm:pt>
    <dgm:pt modelId="{5C51253E-B8A1-47A4-9A84-7BD92D8144A7}">
      <dgm:prSet/>
      <dgm:spPr/>
      <dgm:t>
        <a:bodyPr/>
        <a:lstStyle/>
        <a:p>
          <a:r>
            <a:rPr lang="en-US"/>
            <a:t>Modules 7 and 8</a:t>
          </a:r>
        </a:p>
      </dgm:t>
    </dgm:pt>
    <dgm:pt modelId="{0437BB67-4D64-44A3-88AF-E300C2575846}" type="parTrans" cxnId="{E391A8EE-0DCE-4103-8790-4C209E2B9383}">
      <dgm:prSet/>
      <dgm:spPr/>
      <dgm:t>
        <a:bodyPr/>
        <a:lstStyle/>
        <a:p>
          <a:endParaRPr lang="en-US"/>
        </a:p>
      </dgm:t>
    </dgm:pt>
    <dgm:pt modelId="{D5A9D859-247A-4745-BF2B-1D7BB8722DCA}" type="sibTrans" cxnId="{E391A8EE-0DCE-4103-8790-4C209E2B9383}">
      <dgm:prSet/>
      <dgm:spPr/>
      <dgm:t>
        <a:bodyPr/>
        <a:lstStyle/>
        <a:p>
          <a:endParaRPr lang="en-US"/>
        </a:p>
      </dgm:t>
    </dgm:pt>
    <dgm:pt modelId="{6325509C-8930-4690-8F8F-59EA933B4B1C}">
      <dgm:prSet/>
      <dgm:spPr/>
      <dgm:t>
        <a:bodyPr/>
        <a:lstStyle/>
        <a:p>
          <a:r>
            <a:rPr lang="en-US"/>
            <a:t>4:45pm – 5pm</a:t>
          </a:r>
        </a:p>
      </dgm:t>
    </dgm:pt>
    <dgm:pt modelId="{3A60CD1C-08DC-4642-BDEE-D9DFA32226CD}" type="parTrans" cxnId="{95187948-882F-4502-A305-07C736745E45}">
      <dgm:prSet/>
      <dgm:spPr/>
      <dgm:t>
        <a:bodyPr/>
        <a:lstStyle/>
        <a:p>
          <a:endParaRPr lang="en-US"/>
        </a:p>
      </dgm:t>
    </dgm:pt>
    <dgm:pt modelId="{9F7A4CD9-7989-4EE8-94C7-23310FFD27C8}" type="sibTrans" cxnId="{95187948-882F-4502-A305-07C736745E45}">
      <dgm:prSet/>
      <dgm:spPr/>
      <dgm:t>
        <a:bodyPr/>
        <a:lstStyle/>
        <a:p>
          <a:endParaRPr lang="en-US"/>
        </a:p>
      </dgm:t>
    </dgm:pt>
    <dgm:pt modelId="{810660CD-34F2-464D-BD4C-AD3F16CB6868}">
      <dgm:prSet/>
      <dgm:spPr/>
      <dgm:t>
        <a:bodyPr/>
        <a:lstStyle/>
        <a:p>
          <a:r>
            <a:rPr lang="en-US"/>
            <a:t>Wrap up, Resources, Q&amp;A</a:t>
          </a:r>
        </a:p>
      </dgm:t>
    </dgm:pt>
    <dgm:pt modelId="{1E3CF6A3-4D47-428E-85D6-5713E8C59FA1}" type="parTrans" cxnId="{7C990424-B62C-4F0E-9430-53FBC3555F45}">
      <dgm:prSet/>
      <dgm:spPr/>
      <dgm:t>
        <a:bodyPr/>
        <a:lstStyle/>
        <a:p>
          <a:endParaRPr lang="en-US"/>
        </a:p>
      </dgm:t>
    </dgm:pt>
    <dgm:pt modelId="{79F2BDBD-F650-40E9-89A0-B7185DE13C91}" type="sibTrans" cxnId="{7C990424-B62C-4F0E-9430-53FBC3555F45}">
      <dgm:prSet/>
      <dgm:spPr/>
      <dgm:t>
        <a:bodyPr/>
        <a:lstStyle/>
        <a:p>
          <a:endParaRPr lang="en-US"/>
        </a:p>
      </dgm:t>
    </dgm:pt>
    <dgm:pt modelId="{5F44E108-AE5C-4D63-B1F2-6B01D3AC9777}" type="pres">
      <dgm:prSet presAssocID="{A1EE63E2-60B9-4E34-A6E2-6A54172D83EE}" presName="linear" presStyleCnt="0">
        <dgm:presLayoutVars>
          <dgm:animLvl val="lvl"/>
          <dgm:resizeHandles val="exact"/>
        </dgm:presLayoutVars>
      </dgm:prSet>
      <dgm:spPr/>
    </dgm:pt>
    <dgm:pt modelId="{B5101D4D-D125-4F97-9016-0596EDD2BFD3}" type="pres">
      <dgm:prSet presAssocID="{1602EEE0-0009-41E5-B053-B8E26CC85FD3}" presName="parentText" presStyleLbl="node1" presStyleIdx="0" presStyleCnt="5">
        <dgm:presLayoutVars>
          <dgm:chMax val="0"/>
          <dgm:bulletEnabled val="1"/>
        </dgm:presLayoutVars>
      </dgm:prSet>
      <dgm:spPr/>
    </dgm:pt>
    <dgm:pt modelId="{DDBFA7B9-5419-48FD-A1D2-E8D84240970E}" type="pres">
      <dgm:prSet presAssocID="{1602EEE0-0009-41E5-B053-B8E26CC85FD3}" presName="childText" presStyleLbl="revTx" presStyleIdx="0" presStyleCnt="5">
        <dgm:presLayoutVars>
          <dgm:bulletEnabled val="1"/>
        </dgm:presLayoutVars>
      </dgm:prSet>
      <dgm:spPr/>
    </dgm:pt>
    <dgm:pt modelId="{56E39DEA-AB9D-4B87-AA25-02DCA27C6BFD}" type="pres">
      <dgm:prSet presAssocID="{362900F6-B7E8-4598-9294-E450425AF902}" presName="parentText" presStyleLbl="node1" presStyleIdx="1" presStyleCnt="5">
        <dgm:presLayoutVars>
          <dgm:chMax val="0"/>
          <dgm:bulletEnabled val="1"/>
        </dgm:presLayoutVars>
      </dgm:prSet>
      <dgm:spPr/>
    </dgm:pt>
    <dgm:pt modelId="{0869A41C-522B-4F2C-9662-5354AEB9D1D7}" type="pres">
      <dgm:prSet presAssocID="{362900F6-B7E8-4598-9294-E450425AF902}" presName="childText" presStyleLbl="revTx" presStyleIdx="1" presStyleCnt="5">
        <dgm:presLayoutVars>
          <dgm:bulletEnabled val="1"/>
        </dgm:presLayoutVars>
      </dgm:prSet>
      <dgm:spPr/>
    </dgm:pt>
    <dgm:pt modelId="{681C7C39-4409-4A4E-9ABC-F078BD676DC9}" type="pres">
      <dgm:prSet presAssocID="{4351D3D8-5BC9-453C-B848-8172C8DB8E75}" presName="parentText" presStyleLbl="node1" presStyleIdx="2" presStyleCnt="5">
        <dgm:presLayoutVars>
          <dgm:chMax val="0"/>
          <dgm:bulletEnabled val="1"/>
        </dgm:presLayoutVars>
      </dgm:prSet>
      <dgm:spPr/>
    </dgm:pt>
    <dgm:pt modelId="{F7C09625-57DD-486C-B8FA-0CA6EEF0A2C5}" type="pres">
      <dgm:prSet presAssocID="{4351D3D8-5BC9-453C-B848-8172C8DB8E75}" presName="childText" presStyleLbl="revTx" presStyleIdx="2" presStyleCnt="5">
        <dgm:presLayoutVars>
          <dgm:bulletEnabled val="1"/>
        </dgm:presLayoutVars>
      </dgm:prSet>
      <dgm:spPr/>
    </dgm:pt>
    <dgm:pt modelId="{3351A5D2-8FB3-4BD2-A41B-7ED0016B7218}" type="pres">
      <dgm:prSet presAssocID="{0C5C9642-8E73-4204-A186-3EE6E26FFD83}" presName="parentText" presStyleLbl="node1" presStyleIdx="3" presStyleCnt="5">
        <dgm:presLayoutVars>
          <dgm:chMax val="0"/>
          <dgm:bulletEnabled val="1"/>
        </dgm:presLayoutVars>
      </dgm:prSet>
      <dgm:spPr/>
    </dgm:pt>
    <dgm:pt modelId="{1AA6916E-2A6A-4D1E-BAFE-9BA5A7D1C508}" type="pres">
      <dgm:prSet presAssocID="{0C5C9642-8E73-4204-A186-3EE6E26FFD83}" presName="childText" presStyleLbl="revTx" presStyleIdx="3" presStyleCnt="5">
        <dgm:presLayoutVars>
          <dgm:bulletEnabled val="1"/>
        </dgm:presLayoutVars>
      </dgm:prSet>
      <dgm:spPr/>
    </dgm:pt>
    <dgm:pt modelId="{A94E5A03-C51F-4732-987C-0D9D8194345D}" type="pres">
      <dgm:prSet presAssocID="{6325509C-8930-4690-8F8F-59EA933B4B1C}" presName="parentText" presStyleLbl="node1" presStyleIdx="4" presStyleCnt="5">
        <dgm:presLayoutVars>
          <dgm:chMax val="0"/>
          <dgm:bulletEnabled val="1"/>
        </dgm:presLayoutVars>
      </dgm:prSet>
      <dgm:spPr/>
    </dgm:pt>
    <dgm:pt modelId="{C9D2F733-96AF-4D5A-9A91-775E64762B74}" type="pres">
      <dgm:prSet presAssocID="{6325509C-8930-4690-8F8F-59EA933B4B1C}" presName="childText" presStyleLbl="revTx" presStyleIdx="4" presStyleCnt="5">
        <dgm:presLayoutVars>
          <dgm:bulletEnabled val="1"/>
        </dgm:presLayoutVars>
      </dgm:prSet>
      <dgm:spPr/>
    </dgm:pt>
  </dgm:ptLst>
  <dgm:cxnLst>
    <dgm:cxn modelId="{C1077303-6BB3-4049-AFA9-9C1F572CE633}" type="presOf" srcId="{5C51253E-B8A1-47A4-9A84-7BD92D8144A7}" destId="{1AA6916E-2A6A-4D1E-BAFE-9BA5A7D1C508}" srcOrd="0" destOrd="0" presId="urn:microsoft.com/office/officeart/2005/8/layout/vList2"/>
    <dgm:cxn modelId="{5A1ABB1C-CED1-4D2A-955A-0F18B2E77710}" srcId="{A1EE63E2-60B9-4E34-A6E2-6A54172D83EE}" destId="{362900F6-B7E8-4598-9294-E450425AF902}" srcOrd="1" destOrd="0" parTransId="{5EE57D1A-8151-4C05-936A-248CEEBD674D}" sibTransId="{B3239637-9105-47E6-B8A5-FDDE51D4F46A}"/>
    <dgm:cxn modelId="{7C990424-B62C-4F0E-9430-53FBC3555F45}" srcId="{6325509C-8930-4690-8F8F-59EA933B4B1C}" destId="{810660CD-34F2-464D-BD4C-AD3F16CB6868}" srcOrd="0" destOrd="0" parTransId="{1E3CF6A3-4D47-428E-85D6-5713E8C59FA1}" sibTransId="{79F2BDBD-F650-40E9-89A0-B7185DE13C91}"/>
    <dgm:cxn modelId="{0B0D7B33-1E7C-4A2C-A8B8-DABEA64D8E42}" type="presOf" srcId="{6325509C-8930-4690-8F8F-59EA933B4B1C}" destId="{A94E5A03-C51F-4732-987C-0D9D8194345D}" srcOrd="0" destOrd="0" presId="urn:microsoft.com/office/officeart/2005/8/layout/vList2"/>
    <dgm:cxn modelId="{CD33FE66-1EA2-41F0-8269-9B1BBA651B60}" type="presOf" srcId="{362900F6-B7E8-4598-9294-E450425AF902}" destId="{56E39DEA-AB9D-4B87-AA25-02DCA27C6BFD}" srcOrd="0" destOrd="0" presId="urn:microsoft.com/office/officeart/2005/8/layout/vList2"/>
    <dgm:cxn modelId="{95187948-882F-4502-A305-07C736745E45}" srcId="{A1EE63E2-60B9-4E34-A6E2-6A54172D83EE}" destId="{6325509C-8930-4690-8F8F-59EA933B4B1C}" srcOrd="4" destOrd="0" parTransId="{3A60CD1C-08DC-4642-BDEE-D9DFA32226CD}" sibTransId="{9F7A4CD9-7989-4EE8-94C7-23310FFD27C8}"/>
    <dgm:cxn modelId="{EBC9B86C-0C6B-4A40-9154-796285D28B7B}" type="presOf" srcId="{4351D3D8-5BC9-453C-B848-8172C8DB8E75}" destId="{681C7C39-4409-4A4E-9ABC-F078BD676DC9}" srcOrd="0" destOrd="0" presId="urn:microsoft.com/office/officeart/2005/8/layout/vList2"/>
    <dgm:cxn modelId="{57206751-66BF-4B95-8664-CED5D06ACFFC}" type="presOf" srcId="{BCCFA69C-D60B-424C-9038-FF72B92E3598}" destId="{0869A41C-522B-4F2C-9662-5354AEB9D1D7}" srcOrd="0" destOrd="0" presId="urn:microsoft.com/office/officeart/2005/8/layout/vList2"/>
    <dgm:cxn modelId="{70C6B673-74EC-4C09-8E04-3735C7B56AA2}" type="presOf" srcId="{4038A224-4C90-413A-88EB-7F8960F0109B}" destId="{DDBFA7B9-5419-48FD-A1D2-E8D84240970E}" srcOrd="0" destOrd="0" presId="urn:microsoft.com/office/officeart/2005/8/layout/vList2"/>
    <dgm:cxn modelId="{16261054-389D-4C60-B992-31862BBF500A}" type="presOf" srcId="{1602EEE0-0009-41E5-B053-B8E26CC85FD3}" destId="{B5101D4D-D125-4F97-9016-0596EDD2BFD3}" srcOrd="0" destOrd="0" presId="urn:microsoft.com/office/officeart/2005/8/layout/vList2"/>
    <dgm:cxn modelId="{B1F43C7D-D799-4632-9E07-FB8A025F8D4C}" type="presOf" srcId="{810660CD-34F2-464D-BD4C-AD3F16CB6868}" destId="{C9D2F733-96AF-4D5A-9A91-775E64762B74}" srcOrd="0" destOrd="0" presId="urn:microsoft.com/office/officeart/2005/8/layout/vList2"/>
    <dgm:cxn modelId="{57091B83-6935-46A2-801E-152673DCD2EA}" srcId="{1602EEE0-0009-41E5-B053-B8E26CC85FD3}" destId="{4038A224-4C90-413A-88EB-7F8960F0109B}" srcOrd="0" destOrd="0" parTransId="{DAFB30BD-8D33-406A-987A-B861958119D4}" sibTransId="{AEB94CD3-B9C6-4369-8A23-0FC3E0B3056F}"/>
    <dgm:cxn modelId="{232AB99C-5F1E-4486-85FA-0D3D36B29937}" srcId="{362900F6-B7E8-4598-9294-E450425AF902}" destId="{BCCFA69C-D60B-424C-9038-FF72B92E3598}" srcOrd="0" destOrd="0" parTransId="{028D4589-CDB5-4DCC-BAFD-629FDE797921}" sibTransId="{3F30374F-5E1F-4785-A6C9-5FEA9572200F}"/>
    <dgm:cxn modelId="{8673A5A3-38A0-42F2-A51B-D0562FFF6225}" srcId="{A1EE63E2-60B9-4E34-A6E2-6A54172D83EE}" destId="{4351D3D8-5BC9-453C-B848-8172C8DB8E75}" srcOrd="2" destOrd="0" parTransId="{CA81C8FA-CA9B-4F58-8BA3-E39842A324B3}" sibTransId="{6C48D7D5-0BAA-4D47-9F2F-BE074E59A149}"/>
    <dgm:cxn modelId="{AB34A0D7-9069-498A-BBA1-62453B3B8A64}" type="presOf" srcId="{F6794291-AB75-4F21-8CDA-3184750EA048}" destId="{F7C09625-57DD-486C-B8FA-0CA6EEF0A2C5}" srcOrd="0" destOrd="0" presId="urn:microsoft.com/office/officeart/2005/8/layout/vList2"/>
    <dgm:cxn modelId="{036AD8E2-9663-40BE-A09B-3F3B11C4DF9F}" srcId="{A1EE63E2-60B9-4E34-A6E2-6A54172D83EE}" destId="{1602EEE0-0009-41E5-B053-B8E26CC85FD3}" srcOrd="0" destOrd="0" parTransId="{C0847393-7861-4DD6-A16A-53E19631F9CB}" sibTransId="{E94FCE17-AE37-47EA-B9A5-28759852058D}"/>
    <dgm:cxn modelId="{4D8DD5E3-1068-4930-9931-0AECF5CDF623}" srcId="{4351D3D8-5BC9-453C-B848-8172C8DB8E75}" destId="{F6794291-AB75-4F21-8CDA-3184750EA048}" srcOrd="0" destOrd="0" parTransId="{754AF579-3AB6-4D58-82A4-2460704CC15A}" sibTransId="{39B33DB3-EB61-4FFC-8F6F-E26F3D008132}"/>
    <dgm:cxn modelId="{5AFF7CEA-CB88-41C9-AF25-A1B68672CE8D}" type="presOf" srcId="{0C5C9642-8E73-4204-A186-3EE6E26FFD83}" destId="{3351A5D2-8FB3-4BD2-A41B-7ED0016B7218}" srcOrd="0" destOrd="0" presId="urn:microsoft.com/office/officeart/2005/8/layout/vList2"/>
    <dgm:cxn modelId="{E391A8EE-0DCE-4103-8790-4C209E2B9383}" srcId="{0C5C9642-8E73-4204-A186-3EE6E26FFD83}" destId="{5C51253E-B8A1-47A4-9A84-7BD92D8144A7}" srcOrd="0" destOrd="0" parTransId="{0437BB67-4D64-44A3-88AF-E300C2575846}" sibTransId="{D5A9D859-247A-4745-BF2B-1D7BB8722DCA}"/>
    <dgm:cxn modelId="{A8859BF7-9F87-40F9-B843-C6DF75DE6F5F}" srcId="{A1EE63E2-60B9-4E34-A6E2-6A54172D83EE}" destId="{0C5C9642-8E73-4204-A186-3EE6E26FFD83}" srcOrd="3" destOrd="0" parTransId="{DE355A37-21DE-4C02-A202-D4CE5A5A036F}" sibTransId="{99D6D41F-E624-4749-8FF7-4071EAF6222A}"/>
    <dgm:cxn modelId="{9D30A2F7-A391-4308-90EF-E887A612867C}" type="presOf" srcId="{A1EE63E2-60B9-4E34-A6E2-6A54172D83EE}" destId="{5F44E108-AE5C-4D63-B1F2-6B01D3AC9777}" srcOrd="0" destOrd="0" presId="urn:microsoft.com/office/officeart/2005/8/layout/vList2"/>
    <dgm:cxn modelId="{2ED645D7-F897-4822-8639-7949987591B3}" type="presParOf" srcId="{5F44E108-AE5C-4D63-B1F2-6B01D3AC9777}" destId="{B5101D4D-D125-4F97-9016-0596EDD2BFD3}" srcOrd="0" destOrd="0" presId="urn:microsoft.com/office/officeart/2005/8/layout/vList2"/>
    <dgm:cxn modelId="{A9884D4A-8C74-4386-B173-4F64495A36DF}" type="presParOf" srcId="{5F44E108-AE5C-4D63-B1F2-6B01D3AC9777}" destId="{DDBFA7B9-5419-48FD-A1D2-E8D84240970E}" srcOrd="1" destOrd="0" presId="urn:microsoft.com/office/officeart/2005/8/layout/vList2"/>
    <dgm:cxn modelId="{AD41A76B-3255-410B-997D-D3B0CBB5A406}" type="presParOf" srcId="{5F44E108-AE5C-4D63-B1F2-6B01D3AC9777}" destId="{56E39DEA-AB9D-4B87-AA25-02DCA27C6BFD}" srcOrd="2" destOrd="0" presId="urn:microsoft.com/office/officeart/2005/8/layout/vList2"/>
    <dgm:cxn modelId="{A643D668-AE1B-49EC-B791-C25FC2979552}" type="presParOf" srcId="{5F44E108-AE5C-4D63-B1F2-6B01D3AC9777}" destId="{0869A41C-522B-4F2C-9662-5354AEB9D1D7}" srcOrd="3" destOrd="0" presId="urn:microsoft.com/office/officeart/2005/8/layout/vList2"/>
    <dgm:cxn modelId="{46BCE04D-1BC6-4EE0-91D3-3C2E9641644E}" type="presParOf" srcId="{5F44E108-AE5C-4D63-B1F2-6B01D3AC9777}" destId="{681C7C39-4409-4A4E-9ABC-F078BD676DC9}" srcOrd="4" destOrd="0" presId="urn:microsoft.com/office/officeart/2005/8/layout/vList2"/>
    <dgm:cxn modelId="{01B23EC5-C143-4AA3-82B9-B18AAD177CD9}" type="presParOf" srcId="{5F44E108-AE5C-4D63-B1F2-6B01D3AC9777}" destId="{F7C09625-57DD-486C-B8FA-0CA6EEF0A2C5}" srcOrd="5" destOrd="0" presId="urn:microsoft.com/office/officeart/2005/8/layout/vList2"/>
    <dgm:cxn modelId="{99D9EB72-8673-4B9C-B032-5C18B4D951F9}" type="presParOf" srcId="{5F44E108-AE5C-4D63-B1F2-6B01D3AC9777}" destId="{3351A5D2-8FB3-4BD2-A41B-7ED0016B7218}" srcOrd="6" destOrd="0" presId="urn:microsoft.com/office/officeart/2005/8/layout/vList2"/>
    <dgm:cxn modelId="{F53F9A02-8979-417D-BA03-ECDD9591BF22}" type="presParOf" srcId="{5F44E108-AE5C-4D63-B1F2-6B01D3AC9777}" destId="{1AA6916E-2A6A-4D1E-BAFE-9BA5A7D1C508}" srcOrd="7" destOrd="0" presId="urn:microsoft.com/office/officeart/2005/8/layout/vList2"/>
    <dgm:cxn modelId="{27F2FFBC-BE9C-4586-8FE1-39B579F915A1}" type="presParOf" srcId="{5F44E108-AE5C-4D63-B1F2-6B01D3AC9777}" destId="{A94E5A03-C51F-4732-987C-0D9D8194345D}" srcOrd="8" destOrd="0" presId="urn:microsoft.com/office/officeart/2005/8/layout/vList2"/>
    <dgm:cxn modelId="{CCABFBBD-464B-4416-A64C-A054AD798DE7}" type="presParOf" srcId="{5F44E108-AE5C-4D63-B1F2-6B01D3AC9777}" destId="{C9D2F733-96AF-4D5A-9A91-775E64762B74}" srcOrd="9"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2B97-EC15-487B-95B6-2B82AFBC16BC}">
      <dsp:nvSpPr>
        <dsp:cNvPr id="0" name=""/>
        <dsp:cNvSpPr/>
      </dsp:nvSpPr>
      <dsp:spPr>
        <a:xfrm>
          <a:off x="0" y="898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9am – 10:00am</a:t>
          </a:r>
        </a:p>
      </dsp:txBody>
      <dsp:txXfrm>
        <a:off x="26387" y="116244"/>
        <a:ext cx="5438216" cy="487766"/>
      </dsp:txXfrm>
    </dsp:sp>
    <dsp:sp modelId="{87D2BDF7-4C2D-468F-84CE-D39FE5E6CC10}">
      <dsp:nvSpPr>
        <dsp:cNvPr id="0" name=""/>
        <dsp:cNvSpPr/>
      </dsp:nvSpPr>
      <dsp:spPr>
        <a:xfrm>
          <a:off x="0" y="6303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and Module 1</a:t>
          </a:r>
        </a:p>
      </dsp:txBody>
      <dsp:txXfrm>
        <a:off x="0" y="630397"/>
        <a:ext cx="5490990" cy="347760"/>
      </dsp:txXfrm>
    </dsp:sp>
    <dsp:sp modelId="{D0EF66A4-8CF0-4DD5-9E57-55A4BC549CDE}">
      <dsp:nvSpPr>
        <dsp:cNvPr id="0" name=""/>
        <dsp:cNvSpPr/>
      </dsp:nvSpPr>
      <dsp:spPr>
        <a:xfrm>
          <a:off x="0" y="9781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10:00am – 10:45am</a:t>
          </a:r>
        </a:p>
      </dsp:txBody>
      <dsp:txXfrm>
        <a:off x="26387" y="1004544"/>
        <a:ext cx="5438216" cy="487766"/>
      </dsp:txXfrm>
    </dsp:sp>
    <dsp:sp modelId="{A9E45A58-D124-4570-AAE6-50FE666E4277}">
      <dsp:nvSpPr>
        <dsp:cNvPr id="0" name=""/>
        <dsp:cNvSpPr/>
      </dsp:nvSpPr>
      <dsp:spPr>
        <a:xfrm>
          <a:off x="0" y="15186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2</a:t>
          </a:r>
        </a:p>
      </dsp:txBody>
      <dsp:txXfrm>
        <a:off x="0" y="1518697"/>
        <a:ext cx="5490990" cy="347760"/>
      </dsp:txXfrm>
    </dsp:sp>
    <dsp:sp modelId="{1A612BAB-3582-485B-B400-D4F84272356F}">
      <dsp:nvSpPr>
        <dsp:cNvPr id="0" name=""/>
        <dsp:cNvSpPr/>
      </dsp:nvSpPr>
      <dsp:spPr>
        <a:xfrm>
          <a:off x="0" y="18664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10:45am – 11:00am</a:t>
          </a:r>
        </a:p>
      </dsp:txBody>
      <dsp:txXfrm>
        <a:off x="26387" y="1892844"/>
        <a:ext cx="5438216" cy="487766"/>
      </dsp:txXfrm>
    </dsp:sp>
    <dsp:sp modelId="{563E2F35-ED28-4CAA-8396-732CE09F5411}">
      <dsp:nvSpPr>
        <dsp:cNvPr id="0" name=""/>
        <dsp:cNvSpPr/>
      </dsp:nvSpPr>
      <dsp:spPr>
        <a:xfrm>
          <a:off x="0" y="24069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2406997"/>
        <a:ext cx="5490990" cy="347760"/>
      </dsp:txXfrm>
    </dsp:sp>
    <dsp:sp modelId="{AF213F7F-BAA3-44AE-8307-6E050A5BE257}">
      <dsp:nvSpPr>
        <dsp:cNvPr id="0" name=""/>
        <dsp:cNvSpPr/>
      </dsp:nvSpPr>
      <dsp:spPr>
        <a:xfrm>
          <a:off x="0" y="27547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11:00am – 12:30pm</a:t>
          </a:r>
        </a:p>
      </dsp:txBody>
      <dsp:txXfrm>
        <a:off x="26387" y="2781144"/>
        <a:ext cx="5438216" cy="487766"/>
      </dsp:txXfrm>
    </dsp:sp>
    <dsp:sp modelId="{810DCF47-9D04-4ACB-A3C1-6E5EF1E0AC8F}">
      <dsp:nvSpPr>
        <dsp:cNvPr id="0" name=""/>
        <dsp:cNvSpPr/>
      </dsp:nvSpPr>
      <dsp:spPr>
        <a:xfrm>
          <a:off x="0" y="32952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3 and 4</a:t>
          </a:r>
        </a:p>
      </dsp:txBody>
      <dsp:txXfrm>
        <a:off x="0" y="3295297"/>
        <a:ext cx="5490990" cy="347760"/>
      </dsp:txXfrm>
    </dsp:sp>
    <dsp:sp modelId="{039FF3FB-7609-4574-A3E6-F005B7CCC4F7}">
      <dsp:nvSpPr>
        <dsp:cNvPr id="0" name=""/>
        <dsp:cNvSpPr/>
      </dsp:nvSpPr>
      <dsp:spPr>
        <a:xfrm>
          <a:off x="0" y="3643057"/>
          <a:ext cx="5490990"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12:30pm – 1:30pm</a:t>
          </a:r>
        </a:p>
      </dsp:txBody>
      <dsp:txXfrm>
        <a:off x="26387" y="3669444"/>
        <a:ext cx="5438216" cy="487766"/>
      </dsp:txXfrm>
    </dsp:sp>
    <dsp:sp modelId="{82402B63-4989-416F-B873-8E61541AABEB}">
      <dsp:nvSpPr>
        <dsp:cNvPr id="0" name=""/>
        <dsp:cNvSpPr/>
      </dsp:nvSpPr>
      <dsp:spPr>
        <a:xfrm>
          <a:off x="0" y="4183597"/>
          <a:ext cx="549099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3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Lunch</a:t>
          </a:r>
        </a:p>
      </dsp:txBody>
      <dsp:txXfrm>
        <a:off x="0" y="4183597"/>
        <a:ext cx="5490990" cy="347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01D4D-D125-4F97-9016-0596EDD2BFD3}">
      <dsp:nvSpPr>
        <dsp:cNvPr id="0" name=""/>
        <dsp:cNvSpPr/>
      </dsp:nvSpPr>
      <dsp:spPr>
        <a:xfrm>
          <a:off x="0" y="898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1:30pm – 2:45pm</a:t>
          </a:r>
        </a:p>
      </dsp:txBody>
      <dsp:txXfrm>
        <a:off x="26387" y="116244"/>
        <a:ext cx="5279551" cy="487766"/>
      </dsp:txXfrm>
    </dsp:sp>
    <dsp:sp modelId="{DDBFA7B9-5419-48FD-A1D2-E8D84240970E}">
      <dsp:nvSpPr>
        <dsp:cNvPr id="0" name=""/>
        <dsp:cNvSpPr/>
      </dsp:nvSpPr>
      <dsp:spPr>
        <a:xfrm>
          <a:off x="0" y="6303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5 and 6</a:t>
          </a:r>
        </a:p>
      </dsp:txBody>
      <dsp:txXfrm>
        <a:off x="0" y="630397"/>
        <a:ext cx="5332325" cy="347760"/>
      </dsp:txXfrm>
    </dsp:sp>
    <dsp:sp modelId="{56E39DEA-AB9D-4B87-AA25-02DCA27C6BFD}">
      <dsp:nvSpPr>
        <dsp:cNvPr id="0" name=""/>
        <dsp:cNvSpPr/>
      </dsp:nvSpPr>
      <dsp:spPr>
        <a:xfrm>
          <a:off x="0" y="9781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2:45pm – 3:00pm</a:t>
          </a:r>
        </a:p>
      </dsp:txBody>
      <dsp:txXfrm>
        <a:off x="26387" y="1004544"/>
        <a:ext cx="5279551" cy="487766"/>
      </dsp:txXfrm>
    </dsp:sp>
    <dsp:sp modelId="{0869A41C-522B-4F2C-9662-5354AEB9D1D7}">
      <dsp:nvSpPr>
        <dsp:cNvPr id="0" name=""/>
        <dsp:cNvSpPr/>
      </dsp:nvSpPr>
      <dsp:spPr>
        <a:xfrm>
          <a:off x="0" y="15186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Break</a:t>
          </a:r>
        </a:p>
      </dsp:txBody>
      <dsp:txXfrm>
        <a:off x="0" y="1518697"/>
        <a:ext cx="5332325" cy="347760"/>
      </dsp:txXfrm>
    </dsp:sp>
    <dsp:sp modelId="{681C7C39-4409-4A4E-9ABC-F078BD676DC9}">
      <dsp:nvSpPr>
        <dsp:cNvPr id="0" name=""/>
        <dsp:cNvSpPr/>
      </dsp:nvSpPr>
      <dsp:spPr>
        <a:xfrm>
          <a:off x="0" y="18664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3:00pm – 3:30pm</a:t>
          </a:r>
        </a:p>
      </dsp:txBody>
      <dsp:txXfrm>
        <a:off x="26387" y="1892844"/>
        <a:ext cx="5279551" cy="487766"/>
      </dsp:txXfrm>
    </dsp:sp>
    <dsp:sp modelId="{F7C09625-57DD-486C-B8FA-0CA6EEF0A2C5}">
      <dsp:nvSpPr>
        <dsp:cNvPr id="0" name=""/>
        <dsp:cNvSpPr/>
      </dsp:nvSpPr>
      <dsp:spPr>
        <a:xfrm>
          <a:off x="0" y="24069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 6 Part 2</a:t>
          </a:r>
        </a:p>
      </dsp:txBody>
      <dsp:txXfrm>
        <a:off x="0" y="2406997"/>
        <a:ext cx="5332325" cy="347760"/>
      </dsp:txXfrm>
    </dsp:sp>
    <dsp:sp modelId="{3351A5D2-8FB3-4BD2-A41B-7ED0016B7218}">
      <dsp:nvSpPr>
        <dsp:cNvPr id="0" name=""/>
        <dsp:cNvSpPr/>
      </dsp:nvSpPr>
      <dsp:spPr>
        <a:xfrm>
          <a:off x="0" y="27547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3:30pm – 4:45pm</a:t>
          </a:r>
        </a:p>
      </dsp:txBody>
      <dsp:txXfrm>
        <a:off x="26387" y="2781144"/>
        <a:ext cx="5279551" cy="487766"/>
      </dsp:txXfrm>
    </dsp:sp>
    <dsp:sp modelId="{1AA6916E-2A6A-4D1E-BAFE-9BA5A7D1C508}">
      <dsp:nvSpPr>
        <dsp:cNvPr id="0" name=""/>
        <dsp:cNvSpPr/>
      </dsp:nvSpPr>
      <dsp:spPr>
        <a:xfrm>
          <a:off x="0" y="32952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Modules 7 and 8</a:t>
          </a:r>
        </a:p>
      </dsp:txBody>
      <dsp:txXfrm>
        <a:off x="0" y="3295297"/>
        <a:ext cx="5332325" cy="347760"/>
      </dsp:txXfrm>
    </dsp:sp>
    <dsp:sp modelId="{A94E5A03-C51F-4732-987C-0D9D8194345D}">
      <dsp:nvSpPr>
        <dsp:cNvPr id="0" name=""/>
        <dsp:cNvSpPr/>
      </dsp:nvSpPr>
      <dsp:spPr>
        <a:xfrm>
          <a:off x="0" y="3643057"/>
          <a:ext cx="5332325" cy="5405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4:45pm – 5pm</a:t>
          </a:r>
        </a:p>
      </dsp:txBody>
      <dsp:txXfrm>
        <a:off x="26387" y="3669444"/>
        <a:ext cx="5279551" cy="487766"/>
      </dsp:txXfrm>
    </dsp:sp>
    <dsp:sp modelId="{C9D2F733-96AF-4D5A-9A91-775E64762B74}">
      <dsp:nvSpPr>
        <dsp:cNvPr id="0" name=""/>
        <dsp:cNvSpPr/>
      </dsp:nvSpPr>
      <dsp:spPr>
        <a:xfrm>
          <a:off x="0" y="4183597"/>
          <a:ext cx="53323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0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Wrap up, Resources, Q&amp;A</a:t>
          </a:r>
        </a:p>
      </dsp:txBody>
      <dsp:txXfrm>
        <a:off x="0" y="4183597"/>
        <a:ext cx="5332325" cy="347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13</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A72D-EC8C-BEB8-F27C-0B5A49ADD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31095-A2C8-D1D5-ED79-39628E10C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CC87C-FF9A-02DD-D2E4-865AF8F8E59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4B5A627-4180-4DAF-2566-4B5A0704D5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B61013-03A3-51F0-560B-2C511AFDC7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758433-1E20-21D1-97D9-8C1B84A35F7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873B44E-4583-F231-6038-8C45D3A4EE6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01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22</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23</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24</a:t>
            </a:fld>
            <a:endParaRPr lang="en-US"/>
          </a:p>
        </p:txBody>
      </p:sp>
    </p:spTree>
    <p:extLst>
      <p:ext uri="{BB962C8B-B14F-4D97-AF65-F5344CB8AC3E}">
        <p14:creationId xmlns:p14="http://schemas.microsoft.com/office/powerpoint/2010/main" val="295203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FC269-3A6A-9C0A-DBCA-6792F353C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662C-7DA8-A458-B577-BB4D28DD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0E33-A78C-8565-CACD-21F90D36A4F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0DB56A8-77AE-BA4A-A3C8-364BEE7BDEB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60E844-83A6-90D3-E1E8-0F773AB73A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7E975-21BE-AEF8-6565-87DA3AED06D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A4EB16-C39E-10FD-6C23-57C65F7438B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61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36</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37</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327E-386F-3609-E3EF-A9A7DB088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88480-0E39-AFC7-A1DF-13DE3C384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8D76F-F7BE-2A10-F96E-1BA92E3F38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0EBA3E-8BB7-5A96-9A14-F1419115DA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D507C8-A464-6818-4661-98CE0C6356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5003E0-8751-5F45-9431-77FDD109A7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BB0696-863C-1B76-1949-AC2A724330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75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BF7A-3133-BF4D-A45D-885BE8881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9124-B740-55E1-FF35-5943AE537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D7EF1-A3CB-FDF5-7F06-66CF67ADF0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C99C36-75A7-51B1-6776-87B22EA3B6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B558DD-627B-338C-5611-6C248AFD60A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50D83D-D68D-AC3E-0DF2-BEE8DBB6F36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4061FC5-FBE4-E71D-658A-AED8E62EA6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19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to embeddings</a:t>
            </a:r>
          </a:p>
          <a:p>
            <a:endParaRPr lang="en-US"/>
          </a:p>
          <a:p>
            <a:r>
              <a:rPr lang="en-US"/>
              <a:t>Create Embeddings with External REST Endpoint Invocation </a:t>
            </a:r>
          </a:p>
          <a:p>
            <a:r>
              <a:rPr lang="en-US"/>
              <a:t>Vector and Filter Search</a:t>
            </a:r>
          </a:p>
          <a:p>
            <a:r>
              <a:rPr lang="en-US"/>
              <a:t>RAG</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47</a:t>
            </a:fld>
            <a:endParaRPr lang="en-US"/>
          </a:p>
        </p:txBody>
      </p:sp>
    </p:spTree>
    <p:extLst>
      <p:ext uri="{BB962C8B-B14F-4D97-AF65-F5344CB8AC3E}">
        <p14:creationId xmlns:p14="http://schemas.microsoft.com/office/powerpoint/2010/main" val="243758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2611-6655-0F81-DD54-52B41216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4D3D4-0D31-EE19-51D7-64160F82A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1C0C-7729-BA78-F4F5-A04C64F7A3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1DBC2F-883E-44F5-1D4F-4CF5AADF7E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214FF1-BEF8-2CCA-42A0-016931C80D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724278-D872-3906-CC76-A9E1EDD0F5C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84B4F7-B0A3-0EDE-CF2B-A7C9D20E89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741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57</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C88D-2184-B8A6-C32B-CD2B0336A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9EB4B-C037-CDEF-B629-BA8B39C2B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80837-8009-5952-4184-728EDEE03A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664C13-56D5-5E0F-608B-1D02CA9248A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48F737-1B31-8DC6-4933-CDA89C40CD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068DB8-A426-D088-246B-A2B944C66C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CF2ABB2-2C45-114C-7B97-CE43C0779E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08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62</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2276455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9:25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https://github.com/Azure-Samples/azure-sql-db-rag-langchain-chainlit</a:t>
            </a:r>
          </a:p>
          <a:p>
            <a:endParaRPr lang="en-US"/>
          </a:p>
          <a:p>
            <a:r>
              <a:rPr lang="en-US"/>
              <a:t>https://github.com/Azure-Samples/azure-sql-db-chat-sk</a:t>
            </a:r>
          </a:p>
        </p:txBody>
      </p:sp>
      <p:sp>
        <p:nvSpPr>
          <p:cNvPr id="4" name="Slide Number Placeholder 3"/>
          <p:cNvSpPr>
            <a:spLocks noGrp="1"/>
          </p:cNvSpPr>
          <p:nvPr>
            <p:ph type="sldNum" sz="quarter" idx="5"/>
          </p:nvPr>
        </p:nvSpPr>
        <p:spPr/>
        <p:txBody>
          <a:bodyPr/>
          <a:lstStyle/>
          <a:p>
            <a:fld id="{9F212B8F-8B39-4DDB-A310-079D35814280}" type="slidenum">
              <a:rPr lang="en-US" smtClean="0"/>
              <a:t>65</a:t>
            </a:fld>
            <a:endParaRPr lang="en-US"/>
          </a:p>
        </p:txBody>
      </p:sp>
    </p:spTree>
    <p:extLst>
      <p:ext uri="{BB962C8B-B14F-4D97-AF65-F5344CB8AC3E}">
        <p14:creationId xmlns:p14="http://schemas.microsoft.com/office/powerpoint/2010/main" val="1260352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9:25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9:25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11/4/2024 9:25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6000-C210-5D62-2357-70EC45A81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EB91C-1E9D-C3E9-AE46-94499EFFC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82733-51BF-578E-3779-22DC60471BE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6C409-61A8-ABE8-C0B4-494C42DCB8E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139B095-55C2-18A7-A8AE-46B23EB1AF9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663F21-D8D5-A11C-AD85-650919ECB09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E34083-D7DF-5FEF-FF97-2353DC2AC7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019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9D13-3C81-2966-3D2E-F44FBAC48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5991-8026-C070-39ED-C9BC8A967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86776-4C79-7AB4-C1F4-46FBC9E02F5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532BF7-2C7E-AB92-863F-82C9CC7A27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62B00A-C352-4698-4222-C5804DDB1C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2C5C98-2D5C-1EDD-7D38-D1E1164FCC4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B8683F-120C-F05C-0FE7-7E0FC8B4A9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7600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2024-11-04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11/4/2024 9:25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D2A1-2829-869C-E02F-D7EE0F207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ADA7-6E0E-A17E-DF39-378D7D89F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4DCA3-AD71-B76A-23B8-BC5877E82E8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68468D2-C09E-3C5F-0B2D-11ACA5B17D0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9B8E169-E9B3-1328-7185-83A6490419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C55642-FA02-5E1A-2A6A-70118F324AF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84415C-CE4D-2372-30F1-3CB95EBE76B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670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96</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11/4/2024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11/4/2024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11/4/2024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04/11/2024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11/4/2024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11/4/2024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11/4/2024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11/4/2024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heme" Target="../theme/theme1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1.emf"/><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11.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7.xml"/><Relationship Id="rId1"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image" Target="../media/image6.png"/><Relationship Id="rId5" Type="http://schemas.openxmlformats.org/officeDocument/2006/relationships/slideLayout" Target="../slideLayouts/slideLayout32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theme" Target="../theme/theme14.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image" Target="../media/image7.svg"/><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theme" Target="../theme/theme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63" Type="http://schemas.openxmlformats.org/officeDocument/2006/relationships/slideLayout" Target="../slideLayouts/slideLayout238.xml"/><Relationship Id="rId68" Type="http://schemas.openxmlformats.org/officeDocument/2006/relationships/slideLayout" Target="../slideLayouts/slideLayout243.xml"/><Relationship Id="rId84" Type="http://schemas.openxmlformats.org/officeDocument/2006/relationships/slideLayout" Target="../slideLayouts/slideLayout259.xml"/><Relationship Id="rId89" Type="http://schemas.openxmlformats.org/officeDocument/2006/relationships/slideLayout" Target="../slideLayouts/slideLayout264.xml"/><Relationship Id="rId112" Type="http://schemas.openxmlformats.org/officeDocument/2006/relationships/slideLayout" Target="../slideLayouts/slideLayout287.xml"/><Relationship Id="rId16" Type="http://schemas.openxmlformats.org/officeDocument/2006/relationships/slideLayout" Target="../slideLayouts/slideLayout191.xml"/><Relationship Id="rId107" Type="http://schemas.openxmlformats.org/officeDocument/2006/relationships/slideLayout" Target="../slideLayouts/slideLayout282.xml"/><Relationship Id="rId11" Type="http://schemas.openxmlformats.org/officeDocument/2006/relationships/slideLayout" Target="../slideLayouts/slideLayout186.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74" Type="http://schemas.openxmlformats.org/officeDocument/2006/relationships/slideLayout" Target="../slideLayouts/slideLayout249.xml"/><Relationship Id="rId79" Type="http://schemas.openxmlformats.org/officeDocument/2006/relationships/slideLayout" Target="../slideLayouts/slideLayout254.xml"/><Relationship Id="rId102" Type="http://schemas.openxmlformats.org/officeDocument/2006/relationships/slideLayout" Target="../slideLayouts/slideLayout277.xml"/><Relationship Id="rId5" Type="http://schemas.openxmlformats.org/officeDocument/2006/relationships/slideLayout" Target="../slideLayouts/slideLayout180.xml"/><Relationship Id="rId90" Type="http://schemas.openxmlformats.org/officeDocument/2006/relationships/slideLayout" Target="../slideLayouts/slideLayout265.xml"/><Relationship Id="rId95" Type="http://schemas.openxmlformats.org/officeDocument/2006/relationships/slideLayout" Target="../slideLayouts/slideLayout270.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64" Type="http://schemas.openxmlformats.org/officeDocument/2006/relationships/slideLayout" Target="../slideLayouts/slideLayout239.xml"/><Relationship Id="rId69" Type="http://schemas.openxmlformats.org/officeDocument/2006/relationships/slideLayout" Target="../slideLayouts/slideLayout244.xml"/><Relationship Id="rId113" Type="http://schemas.openxmlformats.org/officeDocument/2006/relationships/slideLayout" Target="../slideLayouts/slideLayout288.xml"/><Relationship Id="rId80" Type="http://schemas.openxmlformats.org/officeDocument/2006/relationships/slideLayout" Target="../slideLayouts/slideLayout255.xml"/><Relationship Id="rId85" Type="http://schemas.openxmlformats.org/officeDocument/2006/relationships/slideLayout" Target="../slideLayouts/slideLayout260.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59" Type="http://schemas.openxmlformats.org/officeDocument/2006/relationships/slideLayout" Target="../slideLayouts/slideLayout234.xml"/><Relationship Id="rId103" Type="http://schemas.openxmlformats.org/officeDocument/2006/relationships/slideLayout" Target="../slideLayouts/slideLayout278.xml"/><Relationship Id="rId108" Type="http://schemas.openxmlformats.org/officeDocument/2006/relationships/slideLayout" Target="../slideLayouts/slideLayout283.xml"/><Relationship Id="rId54" Type="http://schemas.openxmlformats.org/officeDocument/2006/relationships/slideLayout" Target="../slideLayouts/slideLayout229.xml"/><Relationship Id="rId70" Type="http://schemas.openxmlformats.org/officeDocument/2006/relationships/slideLayout" Target="../slideLayouts/slideLayout245.xml"/><Relationship Id="rId75" Type="http://schemas.openxmlformats.org/officeDocument/2006/relationships/slideLayout" Target="../slideLayouts/slideLayout250.xml"/><Relationship Id="rId91" Type="http://schemas.openxmlformats.org/officeDocument/2006/relationships/slideLayout" Target="../slideLayouts/slideLayout266.xml"/><Relationship Id="rId96" Type="http://schemas.openxmlformats.org/officeDocument/2006/relationships/slideLayout" Target="../slideLayouts/slideLayout27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6" Type="http://schemas.openxmlformats.org/officeDocument/2006/relationships/slideLayout" Target="../slideLayouts/slideLayout281.xml"/><Relationship Id="rId114" Type="http://schemas.openxmlformats.org/officeDocument/2006/relationships/theme" Target="../theme/theme8.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slideLayout" Target="../slideLayouts/slideLayout240.xml"/><Relationship Id="rId73" Type="http://schemas.openxmlformats.org/officeDocument/2006/relationships/slideLayout" Target="../slideLayouts/slideLayout248.xml"/><Relationship Id="rId78" Type="http://schemas.openxmlformats.org/officeDocument/2006/relationships/slideLayout" Target="../slideLayouts/slideLayout253.xml"/><Relationship Id="rId81" Type="http://schemas.openxmlformats.org/officeDocument/2006/relationships/slideLayout" Target="../slideLayouts/slideLayout256.xml"/><Relationship Id="rId86" Type="http://schemas.openxmlformats.org/officeDocument/2006/relationships/slideLayout" Target="../slideLayouts/slideLayout261.xml"/><Relationship Id="rId94" Type="http://schemas.openxmlformats.org/officeDocument/2006/relationships/slideLayout" Target="../slideLayouts/slideLayout269.xml"/><Relationship Id="rId99" Type="http://schemas.openxmlformats.org/officeDocument/2006/relationships/slideLayout" Target="../slideLayouts/slideLayout274.xml"/><Relationship Id="rId101" Type="http://schemas.openxmlformats.org/officeDocument/2006/relationships/slideLayout" Target="../slideLayouts/slideLayout27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 Id="rId109" Type="http://schemas.openxmlformats.org/officeDocument/2006/relationships/slideLayout" Target="../slideLayouts/slideLayout284.xml"/><Relationship Id="rId34" Type="http://schemas.openxmlformats.org/officeDocument/2006/relationships/slideLayout" Target="../slideLayouts/slideLayout209.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76" Type="http://schemas.openxmlformats.org/officeDocument/2006/relationships/slideLayout" Target="../slideLayouts/slideLayout251.xml"/><Relationship Id="rId97" Type="http://schemas.openxmlformats.org/officeDocument/2006/relationships/slideLayout" Target="../slideLayouts/slideLayout272.xml"/><Relationship Id="rId104" Type="http://schemas.openxmlformats.org/officeDocument/2006/relationships/slideLayout" Target="../slideLayouts/slideLayout279.xml"/><Relationship Id="rId7" Type="http://schemas.openxmlformats.org/officeDocument/2006/relationships/slideLayout" Target="../slideLayouts/slideLayout182.xml"/><Relationship Id="rId71" Type="http://schemas.openxmlformats.org/officeDocument/2006/relationships/slideLayout" Target="../slideLayouts/slideLayout246.xml"/><Relationship Id="rId92" Type="http://schemas.openxmlformats.org/officeDocument/2006/relationships/slideLayout" Target="../slideLayouts/slideLayout267.xml"/><Relationship Id="rId2" Type="http://schemas.openxmlformats.org/officeDocument/2006/relationships/slideLayout" Target="../slideLayouts/slideLayout177.xml"/><Relationship Id="rId29" Type="http://schemas.openxmlformats.org/officeDocument/2006/relationships/slideLayout" Target="../slideLayouts/slideLayout204.xml"/><Relationship Id="rId24" Type="http://schemas.openxmlformats.org/officeDocument/2006/relationships/slideLayout" Target="../slideLayouts/slideLayout199.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66" Type="http://schemas.openxmlformats.org/officeDocument/2006/relationships/slideLayout" Target="../slideLayouts/slideLayout241.xml"/><Relationship Id="rId87" Type="http://schemas.openxmlformats.org/officeDocument/2006/relationships/slideLayout" Target="../slideLayouts/slideLayout262.xml"/><Relationship Id="rId110" Type="http://schemas.openxmlformats.org/officeDocument/2006/relationships/slideLayout" Target="../slideLayouts/slideLayout285.xml"/><Relationship Id="rId115" Type="http://schemas.openxmlformats.org/officeDocument/2006/relationships/image" Target="../media/image1.emf"/><Relationship Id="rId61" Type="http://schemas.openxmlformats.org/officeDocument/2006/relationships/slideLayout" Target="../slideLayouts/slideLayout236.xml"/><Relationship Id="rId82" Type="http://schemas.openxmlformats.org/officeDocument/2006/relationships/slideLayout" Target="../slideLayouts/slideLayout257.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56" Type="http://schemas.openxmlformats.org/officeDocument/2006/relationships/slideLayout" Target="../slideLayouts/slideLayout231.xml"/><Relationship Id="rId77" Type="http://schemas.openxmlformats.org/officeDocument/2006/relationships/slideLayout" Target="../slideLayouts/slideLayout252.xml"/><Relationship Id="rId100" Type="http://schemas.openxmlformats.org/officeDocument/2006/relationships/slideLayout" Target="../slideLayouts/slideLayout275.xml"/><Relationship Id="rId105" Type="http://schemas.openxmlformats.org/officeDocument/2006/relationships/slideLayout" Target="../slideLayouts/slideLayout280.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72" Type="http://schemas.openxmlformats.org/officeDocument/2006/relationships/slideLayout" Target="../slideLayouts/slideLayout247.xml"/><Relationship Id="rId93" Type="http://schemas.openxmlformats.org/officeDocument/2006/relationships/slideLayout" Target="../slideLayouts/slideLayout268.xml"/><Relationship Id="rId98" Type="http://schemas.openxmlformats.org/officeDocument/2006/relationships/slideLayout" Target="../slideLayouts/slideLayout273.xml"/><Relationship Id="rId3" Type="http://schemas.openxmlformats.org/officeDocument/2006/relationships/slideLayout" Target="../slideLayouts/slideLayout178.xml"/><Relationship Id="rId25" Type="http://schemas.openxmlformats.org/officeDocument/2006/relationships/slideLayout" Target="../slideLayouts/slideLayout200.xml"/><Relationship Id="rId46" Type="http://schemas.openxmlformats.org/officeDocument/2006/relationships/slideLayout" Target="../slideLayouts/slideLayout221.xml"/><Relationship Id="rId67" Type="http://schemas.openxmlformats.org/officeDocument/2006/relationships/slideLayout" Target="../slideLayouts/slideLayout242.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62" Type="http://schemas.openxmlformats.org/officeDocument/2006/relationships/slideLayout" Target="../slideLayouts/slideLayout237.xml"/><Relationship Id="rId83" Type="http://schemas.openxmlformats.org/officeDocument/2006/relationships/slideLayout" Target="../slideLayouts/slideLayout258.xml"/><Relationship Id="rId88" Type="http://schemas.openxmlformats.org/officeDocument/2006/relationships/slideLayout" Target="../slideLayouts/slideLayout263.xml"/><Relationship Id="rId11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0.xml"/><Relationship Id="rId1"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11/4/2024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11/4/2024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7.png"/><Relationship Id="rId21" Type="http://schemas.openxmlformats.org/officeDocument/2006/relationships/image" Target="../media/image103.png"/><Relationship Id="rId34" Type="http://schemas.openxmlformats.org/officeDocument/2006/relationships/image" Target="../media/image114.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3.png"/><Relationship Id="rId2" Type="http://schemas.openxmlformats.org/officeDocument/2006/relationships/notesSlide" Target="../notesSlides/notesSlide9.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6.png"/><Relationship Id="rId32" Type="http://schemas.openxmlformats.org/officeDocument/2006/relationships/image" Target="../media/image112.jpeg"/><Relationship Id="rId5" Type="http://schemas.openxmlformats.org/officeDocument/2006/relationships/image" Target="../media/image89.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4.svg"/><Relationship Id="rId19" Type="http://schemas.openxmlformats.org/officeDocument/2006/relationships/image" Target="../media/image101.png"/><Relationship Id="rId31" Type="http://schemas.openxmlformats.org/officeDocument/2006/relationships/image" Target="../media/image43.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42.sv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45.png"/><Relationship Id="rId35" Type="http://schemas.openxmlformats.org/officeDocument/2006/relationships/image" Target="../media/image115.svg"/><Relationship Id="rId8"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6.xml"/><Relationship Id="rId7" Type="http://schemas.openxmlformats.org/officeDocument/2006/relationships/image" Target="../media/image43.png"/><Relationship Id="rId12"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https/aka.ms/sqlai" TargetMode="External"/><Relationship Id="rId18" Type="http://schemas.openxmlformats.org/officeDocument/2006/relationships/image" Target="../media/image111.png"/><Relationship Id="rId3" Type="http://schemas.openxmlformats.org/officeDocument/2006/relationships/image" Target="../media/image93.png"/><Relationship Id="rId7" Type="http://schemas.openxmlformats.org/officeDocument/2006/relationships/image" Target="../media/image49.svg"/><Relationship Id="rId12" Type="http://schemas.openxmlformats.org/officeDocument/2006/relationships/image" Target="../media/image90.png"/><Relationship Id="rId17" Type="http://schemas.openxmlformats.org/officeDocument/2006/relationships/image" Target="../media/image133.png"/><Relationship Id="rId2" Type="http://schemas.openxmlformats.org/officeDocument/2006/relationships/notesSlide" Target="../notesSlides/notesSlide17.xml"/><Relationship Id="rId16" Type="http://schemas.openxmlformats.org/officeDocument/2006/relationships/image" Target="../media/image132.png"/><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42.svg"/><Relationship Id="rId5" Type="http://schemas.openxmlformats.org/officeDocument/2006/relationships/image" Target="../media/image53.emf"/><Relationship Id="rId15" Type="http://schemas.openxmlformats.org/officeDocument/2006/relationships/image" Target="../media/image131.png"/><Relationship Id="rId10" Type="http://schemas.openxmlformats.org/officeDocument/2006/relationships/image" Target="../media/image41.png"/><Relationship Id="rId19" Type="http://schemas.openxmlformats.org/officeDocument/2006/relationships/image" Target="../media/image45.png"/><Relationship Id="rId4" Type="http://schemas.openxmlformats.org/officeDocument/2006/relationships/image" Target="../media/image94.svg"/><Relationship Id="rId9" Type="http://schemas.openxmlformats.org/officeDocument/2006/relationships/image" Target="../media/image55.svg"/><Relationship Id="rId14" Type="http://schemas.openxmlformats.org/officeDocument/2006/relationships/hyperlink" Target="http://https/aka.ms/sqlaisample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93.png"/><Relationship Id="rId3" Type="http://schemas.openxmlformats.org/officeDocument/2006/relationships/image" Target="../media/image42.svg"/><Relationship Id="rId7" Type="http://schemas.openxmlformats.org/officeDocument/2006/relationships/image" Target="../media/image137.png"/><Relationship Id="rId12" Type="http://schemas.openxmlformats.org/officeDocument/2006/relationships/image" Target="../media/image49.svg"/><Relationship Id="rId17" Type="http://schemas.openxmlformats.org/officeDocument/2006/relationships/image" Target="../media/image143.svg"/><Relationship Id="rId2" Type="http://schemas.openxmlformats.org/officeDocument/2006/relationships/image" Target="../media/image41.png"/><Relationship Id="rId16" Type="http://schemas.openxmlformats.org/officeDocument/2006/relationships/image" Target="../media/image142.png"/><Relationship Id="rId1" Type="http://schemas.openxmlformats.org/officeDocument/2006/relationships/slideLayout" Target="../slideLayouts/slideLayout38.xml"/><Relationship Id="rId6" Type="http://schemas.openxmlformats.org/officeDocument/2006/relationships/image" Target="../media/image136.svg"/><Relationship Id="rId11" Type="http://schemas.openxmlformats.org/officeDocument/2006/relationships/image" Target="../media/image48.png"/><Relationship Id="rId5" Type="http://schemas.openxmlformats.org/officeDocument/2006/relationships/image" Target="../media/image135.png"/><Relationship Id="rId15" Type="http://schemas.openxmlformats.org/officeDocument/2006/relationships/image" Target="../media/image141.pn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94.svg"/></Relationships>
</file>

<file path=ppt/slides/_rels/slide3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1.png"/><Relationship Id="rId7" Type="http://schemas.openxmlformats.org/officeDocument/2006/relationships/image" Target="../media/image104.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9.xml"/><Relationship Id="rId1" Type="http://schemas.openxmlformats.org/officeDocument/2006/relationships/slideLayout" Target="../slideLayouts/slideLayout77.xml"/><Relationship Id="rId6" Type="http://schemas.openxmlformats.org/officeDocument/2006/relationships/image" Target="../media/image103.png"/><Relationship Id="rId11" Type="http://schemas.openxmlformats.org/officeDocument/2006/relationships/image" Target="../media/image134.png"/><Relationship Id="rId5" Type="http://schemas.openxmlformats.org/officeDocument/2006/relationships/image" Target="../media/image145.png"/><Relationship Id="rId10" Type="http://schemas.openxmlformats.org/officeDocument/2006/relationships/image" Target="../media/image107.png"/><Relationship Id="rId4" Type="http://schemas.openxmlformats.org/officeDocument/2006/relationships/image" Target="../media/image42.svg"/><Relationship Id="rId9"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53.emf"/><Relationship Id="rId18"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49.svg"/><Relationship Id="rId17"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53.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7.xml"/><Relationship Id="rId6" Type="http://schemas.openxmlformats.org/officeDocument/2006/relationships/image" Target="../media/image149.png"/><Relationship Id="rId11" Type="http://schemas.openxmlformats.org/officeDocument/2006/relationships/image" Target="../media/image48.png"/><Relationship Id="rId5" Type="http://schemas.openxmlformats.org/officeDocument/2006/relationships/image" Target="../media/image148.png"/><Relationship Id="rId15" Type="http://schemas.openxmlformats.org/officeDocument/2006/relationships/image" Target="../media/image55.svg"/><Relationship Id="rId10" Type="http://schemas.openxmlformats.org/officeDocument/2006/relationships/image" Target="../media/image152.png"/><Relationship Id="rId19" Type="http://schemas.openxmlformats.org/officeDocument/2006/relationships/image" Target="../media/image156.png"/><Relationship Id="rId4" Type="http://schemas.openxmlformats.org/officeDocument/2006/relationships/image" Target="../media/image147.png"/><Relationship Id="rId9" Type="http://schemas.openxmlformats.org/officeDocument/2006/relationships/image" Target="../media/image56.png"/><Relationship Id="rId1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8.svg"/><Relationship Id="rId18" Type="http://schemas.openxmlformats.org/officeDocument/2006/relationships/image" Target="../media/image163.png"/><Relationship Id="rId3" Type="http://schemas.openxmlformats.org/officeDocument/2006/relationships/image" Target="../media/image53.emf"/><Relationship Id="rId21" Type="http://schemas.openxmlformats.org/officeDocument/2006/relationships/image" Target="../media/image166.svg"/><Relationship Id="rId7" Type="http://schemas.openxmlformats.org/officeDocument/2006/relationships/image" Target="../media/image55.svg"/><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21.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30.xml"/><Relationship Id="rId6" Type="http://schemas.openxmlformats.org/officeDocument/2006/relationships/image" Target="../media/image54.png"/><Relationship Id="rId11" Type="http://schemas.openxmlformats.org/officeDocument/2006/relationships/image" Target="../media/image104.png"/><Relationship Id="rId5" Type="http://schemas.openxmlformats.org/officeDocument/2006/relationships/image" Target="../media/image49.svg"/><Relationship Id="rId15" Type="http://schemas.openxmlformats.org/officeDocument/2006/relationships/image" Target="../media/image160.svg"/><Relationship Id="rId10" Type="http://schemas.openxmlformats.org/officeDocument/2006/relationships/image" Target="../media/image134.png"/><Relationship Id="rId19" Type="http://schemas.openxmlformats.org/officeDocument/2006/relationships/image" Target="../media/image164.svg"/><Relationship Id="rId4" Type="http://schemas.openxmlformats.org/officeDocument/2006/relationships/image" Target="../media/image48.png"/><Relationship Id="rId9" Type="http://schemas.openxmlformats.org/officeDocument/2006/relationships/image" Target="../media/image42.svg"/><Relationship Id="rId14" Type="http://schemas.openxmlformats.org/officeDocument/2006/relationships/image" Target="../media/image1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7.xml"/></Relationships>
</file>

<file path=ppt/slides/_rels/slide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1.png"/><Relationship Id="rId4"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azure-data-studio/download-azure-data-studio" TargetMode="External"/><Relationship Id="rId2" Type="http://schemas.openxmlformats.org/officeDocument/2006/relationships/hyperlink" Target="https://code.visualstudio.com/learntocode?" TargetMode="External"/><Relationship Id="rId1" Type="http://schemas.openxmlformats.org/officeDocument/2006/relationships/slideLayout" Target="../slideLayouts/slideLayout2.xml"/><Relationship Id="rId4" Type="http://schemas.openxmlformats.org/officeDocument/2006/relationships/hyperlink" Target="https://learn.microsoft.com/en-us/sql/tools/visual-studio-code/sql-server-develop-use-vscode?view=sql-server-ver16"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51.png"/><Relationship Id="rId21" Type="http://schemas.openxmlformats.org/officeDocument/2006/relationships/image" Target="../media/image67.png"/><Relationship Id="rId7" Type="http://schemas.openxmlformats.org/officeDocument/2006/relationships/image" Target="../media/image49.sv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62.jpeg"/><Relationship Id="rId20" Type="http://schemas.openxmlformats.org/officeDocument/2006/relationships/image" Target="../media/image66.svg"/><Relationship Id="rId1" Type="http://schemas.openxmlformats.org/officeDocument/2006/relationships/slideLayout" Target="../slideLayouts/slideLayout18.xml"/><Relationship Id="rId6" Type="http://schemas.openxmlformats.org/officeDocument/2006/relationships/image" Target="../media/image48.png"/><Relationship Id="rId11" Type="http://schemas.openxmlformats.org/officeDocument/2006/relationships/image" Target="../media/image57.svg"/><Relationship Id="rId24" Type="http://schemas.openxmlformats.org/officeDocument/2006/relationships/image" Target="../media/image70.png"/><Relationship Id="rId5" Type="http://schemas.openxmlformats.org/officeDocument/2006/relationships/image" Target="../media/image53.emf"/><Relationship Id="rId15" Type="http://schemas.openxmlformats.org/officeDocument/2006/relationships/image" Target="../media/image61.sv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2.sv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svg"/></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26.xml"/><Relationship Id="rId1" Type="http://schemas.openxmlformats.org/officeDocument/2006/relationships/slideLayout" Target="../slideLayouts/slideLayout77.xml"/><Relationship Id="rId4" Type="http://schemas.openxmlformats.org/officeDocument/2006/relationships/image" Target="../media/image177.png"/></Relationships>
</file>

<file path=ppt/slides/_rels/slide5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147.xml"/><Relationship Id="rId5" Type="http://schemas.openxmlformats.org/officeDocument/2006/relationships/image" Target="../media/image180.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9.xml"/><Relationship Id="rId1" Type="http://schemas.openxmlformats.org/officeDocument/2006/relationships/slideLayout" Target="../slideLayouts/slideLayout146.xml"/><Relationship Id="rId4" Type="http://schemas.openxmlformats.org/officeDocument/2006/relationships/image" Target="../media/image181.png"/></Relationships>
</file>

<file path=ppt/slides/_rels/slide6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7.xml"/></Relationships>
</file>

<file path=ppt/slides/_rels/slide6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43.png"/><Relationship Id="rId7"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144.xml"/><Relationship Id="rId6" Type="http://schemas.openxmlformats.org/officeDocument/2006/relationships/image" Target="../media/image186.png"/><Relationship Id="rId5" Type="http://schemas.openxmlformats.org/officeDocument/2006/relationships/image" Target="../media/image185.svg"/><Relationship Id="rId10" Type="http://schemas.openxmlformats.org/officeDocument/2006/relationships/image" Target="../media/image46.png"/><Relationship Id="rId4" Type="http://schemas.openxmlformats.org/officeDocument/2006/relationships/image" Target="../media/image184.png"/><Relationship Id="rId9" Type="http://schemas.openxmlformats.org/officeDocument/2006/relationships/hyperlink" Target="https://pixabay.com/en/shield-security-protection-sure-10867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3.xml"/><Relationship Id="rId1" Type="http://schemas.openxmlformats.org/officeDocument/2006/relationships/slideLayout" Target="../slideLayouts/slideLayout15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90.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4.xml"/><Relationship Id="rId1" Type="http://schemas.openxmlformats.org/officeDocument/2006/relationships/slideLayout" Target="../slideLayouts/slideLayout156.xml"/><Relationship Id="rId4" Type="http://schemas.openxmlformats.org/officeDocument/2006/relationships/image" Target="../media/image185.svg"/></Relationships>
</file>

<file path=ppt/slides/_rels/slide71.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91.jpeg"/><Relationship Id="rId7" Type="http://schemas.openxmlformats.org/officeDocument/2006/relationships/image" Target="../media/image193.jpeg"/><Relationship Id="rId2" Type="http://schemas.openxmlformats.org/officeDocument/2006/relationships/notesSlide" Target="../notesSlides/notesSlide35.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92.jpeg"/><Relationship Id="rId4" Type="http://schemas.openxmlformats.org/officeDocument/2006/relationships/hyperlink" Target="https://www.thebluediamondgallery.com/handwriting/e/expert.html" TargetMode="Externa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1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39.xml"/><Relationship Id="rId1" Type="http://schemas.openxmlformats.org/officeDocument/2006/relationships/slideLayout" Target="../slideLayouts/slideLayout290.xml"/></Relationships>
</file>

<file path=ppt/slides/_rels/slide76.xml.rels><?xml version="1.0" encoding="UTF-8" standalone="yes"?>
<Relationships xmlns="http://schemas.openxmlformats.org/package/2006/relationships"><Relationship Id="rId8" Type="http://schemas.openxmlformats.org/officeDocument/2006/relationships/image" Target="../media/image209.emf"/><Relationship Id="rId13" Type="http://schemas.openxmlformats.org/officeDocument/2006/relationships/image" Target="../media/image214.emf"/><Relationship Id="rId18" Type="http://schemas.openxmlformats.org/officeDocument/2006/relationships/image" Target="../media/image219.emf"/><Relationship Id="rId3" Type="http://schemas.openxmlformats.org/officeDocument/2006/relationships/image" Target="../media/image204.emf"/><Relationship Id="rId7" Type="http://schemas.openxmlformats.org/officeDocument/2006/relationships/image" Target="../media/image208.emf"/><Relationship Id="rId12" Type="http://schemas.openxmlformats.org/officeDocument/2006/relationships/image" Target="../media/image213.svg"/><Relationship Id="rId17" Type="http://schemas.openxmlformats.org/officeDocument/2006/relationships/image" Target="../media/image218.emf"/><Relationship Id="rId2" Type="http://schemas.openxmlformats.org/officeDocument/2006/relationships/notesSlide" Target="../notesSlides/notesSlide40.xml"/><Relationship Id="rId16" Type="http://schemas.openxmlformats.org/officeDocument/2006/relationships/image" Target="../media/image217.emf"/><Relationship Id="rId1" Type="http://schemas.openxmlformats.org/officeDocument/2006/relationships/slideLayout" Target="../slideLayouts/slideLayout290.xml"/><Relationship Id="rId6" Type="http://schemas.openxmlformats.org/officeDocument/2006/relationships/image" Target="../media/image207.emf"/><Relationship Id="rId11" Type="http://schemas.openxmlformats.org/officeDocument/2006/relationships/image" Target="../media/image212.png"/><Relationship Id="rId5" Type="http://schemas.openxmlformats.org/officeDocument/2006/relationships/image" Target="../media/image206.emf"/><Relationship Id="rId15" Type="http://schemas.openxmlformats.org/officeDocument/2006/relationships/image" Target="../media/image216.emf"/><Relationship Id="rId10" Type="http://schemas.openxmlformats.org/officeDocument/2006/relationships/image" Target="../media/image211.emf"/><Relationship Id="rId4" Type="http://schemas.openxmlformats.org/officeDocument/2006/relationships/image" Target="../media/image205.emf"/><Relationship Id="rId9" Type="http://schemas.openxmlformats.org/officeDocument/2006/relationships/image" Target="../media/image210.emf"/><Relationship Id="rId14" Type="http://schemas.openxmlformats.org/officeDocument/2006/relationships/image" Target="../media/image215.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4.xml"/></Relationships>
</file>

<file path=ppt/slides/_rels/slide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5.sv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8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4.png"/><Relationship Id="rId7"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7.xml"/></Relationships>
</file>

<file path=ppt/slides/_rels/slide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5.svg"/></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3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3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46.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notesSlide" Target="../notesSlides/notesSlide51.xml"/><Relationship Id="rId1" Type="http://schemas.openxmlformats.org/officeDocument/2006/relationships/slideLayout" Target="../slideLayouts/slideLayout30.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88.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svg"/><Relationship Id="rId18" Type="http://schemas.openxmlformats.org/officeDocument/2006/relationships/image" Target="../media/image79.png"/><Relationship Id="rId3" Type="http://schemas.openxmlformats.org/officeDocument/2006/relationships/image" Target="../media/image242.png"/><Relationship Id="rId21" Type="http://schemas.openxmlformats.org/officeDocument/2006/relationships/image" Target="../media/image49.svg"/><Relationship Id="rId7" Type="http://schemas.openxmlformats.org/officeDocument/2006/relationships/image" Target="../media/image248.svg"/><Relationship Id="rId12" Type="http://schemas.openxmlformats.org/officeDocument/2006/relationships/image" Target="../media/image253.png"/><Relationship Id="rId17" Type="http://schemas.openxmlformats.org/officeDocument/2006/relationships/image" Target="../media/image258.svg"/><Relationship Id="rId2" Type="http://schemas.openxmlformats.org/officeDocument/2006/relationships/notesSlide" Target="../notesSlides/notesSlide52.xml"/><Relationship Id="rId16" Type="http://schemas.openxmlformats.org/officeDocument/2006/relationships/image" Target="../media/image257.png"/><Relationship Id="rId20" Type="http://schemas.openxmlformats.org/officeDocument/2006/relationships/image" Target="../media/image48.png"/><Relationship Id="rId1" Type="http://schemas.openxmlformats.org/officeDocument/2006/relationships/slideLayout" Target="../slideLayouts/slideLayout83.xml"/><Relationship Id="rId6" Type="http://schemas.openxmlformats.org/officeDocument/2006/relationships/image" Target="../media/image247.png"/><Relationship Id="rId11" Type="http://schemas.openxmlformats.org/officeDocument/2006/relationships/image" Target="../media/image252.svg"/><Relationship Id="rId5" Type="http://schemas.openxmlformats.org/officeDocument/2006/relationships/image" Target="../media/image246.svg"/><Relationship Id="rId15" Type="http://schemas.openxmlformats.org/officeDocument/2006/relationships/image" Target="../media/image256.svg"/><Relationship Id="rId23" Type="http://schemas.openxmlformats.org/officeDocument/2006/relationships/image" Target="../media/image261.svg"/><Relationship Id="rId10" Type="http://schemas.openxmlformats.org/officeDocument/2006/relationships/image" Target="../media/image251.png"/><Relationship Id="rId19" Type="http://schemas.openxmlformats.org/officeDocument/2006/relationships/image" Target="../media/image259.png"/><Relationship Id="rId4" Type="http://schemas.openxmlformats.org/officeDocument/2006/relationships/image" Target="../media/image245.png"/><Relationship Id="rId9" Type="http://schemas.openxmlformats.org/officeDocument/2006/relationships/image" Target="../media/image250.svg"/><Relationship Id="rId14" Type="http://schemas.openxmlformats.org/officeDocument/2006/relationships/image" Target="../media/image255.png"/><Relationship Id="rId22" Type="http://schemas.openxmlformats.org/officeDocument/2006/relationships/image" Target="../media/image260.png"/></Relationships>
</file>

<file path=ppt/slides/_rels/slide8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36.svg"/><Relationship Id="rId3" Type="http://schemas.openxmlformats.org/officeDocument/2006/relationships/image" Target="../media/image262.png"/><Relationship Id="rId7" Type="http://schemas.openxmlformats.org/officeDocument/2006/relationships/image" Target="../media/image48.png"/><Relationship Id="rId12" Type="http://schemas.openxmlformats.org/officeDocument/2006/relationships/image" Target="../media/image135.png"/><Relationship Id="rId17" Type="http://schemas.openxmlformats.org/officeDocument/2006/relationships/image" Target="../media/image138.svg"/><Relationship Id="rId2" Type="http://schemas.openxmlformats.org/officeDocument/2006/relationships/notesSlide" Target="../notesSlides/notesSlide53.xml"/><Relationship Id="rId16" Type="http://schemas.openxmlformats.org/officeDocument/2006/relationships/image" Target="../media/image137.png"/><Relationship Id="rId1" Type="http://schemas.openxmlformats.org/officeDocument/2006/relationships/slideLayout" Target="../slideLayouts/slideLayout151.xml"/><Relationship Id="rId6" Type="http://schemas.openxmlformats.org/officeDocument/2006/relationships/image" Target="../media/image265.svg"/><Relationship Id="rId11" Type="http://schemas.openxmlformats.org/officeDocument/2006/relationships/image" Target="../media/image268.svg"/><Relationship Id="rId5" Type="http://schemas.openxmlformats.org/officeDocument/2006/relationships/image" Target="../media/image264.png"/><Relationship Id="rId15" Type="http://schemas.openxmlformats.org/officeDocument/2006/relationships/image" Target="../media/image140.svg"/><Relationship Id="rId10" Type="http://schemas.openxmlformats.org/officeDocument/2006/relationships/image" Target="../media/image267.png"/><Relationship Id="rId4" Type="http://schemas.openxmlformats.org/officeDocument/2006/relationships/image" Target="../media/image263.svg"/><Relationship Id="rId9" Type="http://schemas.openxmlformats.org/officeDocument/2006/relationships/image" Target="../media/image266.png"/><Relationship Id="rId14"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4.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_rels/slide90.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156.xml"/></Relationships>
</file>

<file path=ppt/slides/_rels/slide9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4.xml"/><Relationship Id="rId1" Type="http://schemas.openxmlformats.org/officeDocument/2006/relationships/slideLayout" Target="../slideLayouts/slideLayout331.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92.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29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0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5.png"/><Relationship Id="rId4" Type="http://schemas.openxmlformats.org/officeDocument/2006/relationships/notesSlide" Target="../notesSlides/notesSlide5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7.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76.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notesSlide" Target="../notesSlides/notesSlide59.xml"/><Relationship Id="rId1" Type="http://schemas.openxmlformats.org/officeDocument/2006/relationships/slideLayout" Target="../slideLayouts/slideLayout149.xml"/></Relationships>
</file>

<file path=ppt/slides/_rels/slide99.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60.xml"/><Relationship Id="rId1" Type="http://schemas.openxmlformats.org/officeDocument/2006/relationships/slideLayout" Target="../slideLayouts/slideLayout175.xml"/><Relationship Id="rId6" Type="http://schemas.openxmlformats.org/officeDocument/2006/relationships/hyperlink" Target="https://aka.ms/sqlcopilot" TargetMode="External"/><Relationship Id="rId11" Type="http://schemas.openxmlformats.org/officeDocument/2006/relationships/image" Target="../media/image49.svg"/><Relationship Id="rId5" Type="http://schemas.openxmlformats.org/officeDocument/2006/relationships/hyperlink" Target="https://aka.ms/sqlaisamples" TargetMode="External"/><Relationship Id="rId10" Type="http://schemas.openxmlformats.org/officeDocument/2006/relationships/image" Target="../media/image48.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65D203-5D5D-F8A3-F390-52F76EF635D3}"/>
              </a:ext>
            </a:extLst>
          </p:cNvPr>
          <p:cNvSpPr txBox="1"/>
          <p:nvPr/>
        </p:nvSpPr>
        <p:spPr>
          <a:xfrm>
            <a:off x="582613" y="4625835"/>
            <a:ext cx="1678345" cy="923330"/>
          </a:xfrm>
          <a:prstGeom prst="rect">
            <a:avLst/>
          </a:prstGeom>
          <a:noFill/>
        </p:spPr>
        <p:txBody>
          <a:bodyPr wrap="none" lIns="0" tIns="0" rIns="0" bIns="0" rtlCol="0">
            <a:spAutoFit/>
          </a:bodyPr>
          <a:lstStyle/>
          <a:p>
            <a:pPr algn="l"/>
            <a:r>
              <a:rPr lang="en-US" sz="2000"/>
              <a:t>Bob Ward</a:t>
            </a:r>
          </a:p>
          <a:p>
            <a:pPr algn="l"/>
            <a:r>
              <a:rPr lang="en-US" sz="2000"/>
              <a:t>Muazma Zahid</a:t>
            </a:r>
          </a:p>
          <a:p>
            <a:pPr algn="l"/>
            <a:r>
              <a:rPr lang="en-US" sz="2000"/>
              <a:t>Davide Mauri</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824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4278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 name="Straight Connector 1">
            <a:extLst>
              <a:ext uri="{FF2B5EF4-FFF2-40B4-BE49-F238E27FC236}">
                <a16:creationId xmlns:a16="http://schemas.microsoft.com/office/drawing/2014/main" id="{A354DEFF-C2A6-0D2B-5BDF-0FAC1F917458}"/>
              </a:ext>
            </a:extLst>
          </p:cNvPr>
          <p:cNvCxnSpPr>
            <a:cxnSpLocks/>
            <a:stCxn id="3" idx="1"/>
            <a:endCxn id="17" idx="3"/>
          </p:cNvCxnSpPr>
          <p:nvPr/>
        </p:nvCxnSpPr>
        <p:spPr>
          <a:xfrm flipV="1">
            <a:off x="588263" y="3546684"/>
            <a:ext cx="2036972" cy="2722354"/>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82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D2D07E-4297-7918-48CB-64919AB37087}"/>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836A1068-1521-8E5F-C72A-D15CAFA8019D}"/>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D80022AB-058E-DFE6-B77E-CFF03B0777CC}"/>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B6DFD9B-CD03-7A8A-2D8A-349B0594703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should you use Generative AI with your data?</a:t>
            </a:r>
          </a:p>
        </p:txBody>
      </p:sp>
      <p:sp>
        <p:nvSpPr>
          <p:cNvPr id="16" name="Rectangle: Top Corners Rounded 15">
            <a:extLst>
              <a:ext uri="{FF2B5EF4-FFF2-40B4-BE49-F238E27FC236}">
                <a16:creationId xmlns:a16="http://schemas.microsoft.com/office/drawing/2014/main" id="{D14B0067-31BA-ABE1-6F7E-FFCEBBEA927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Inferencing endpoints have these advantages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C0CE7C9-7D55-494C-9334-D0383FAC8B4E}"/>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B46A2B95-3FF0-A9A8-99CB-6BCD07C1391C}"/>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79B74B66-6CCF-B7DD-F3D9-C6ABE447FF5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FA0C5659-6E66-BE86-65BC-A2908ECE3CA8}"/>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Interactive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Precise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Tailored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Intelligent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E55C65C-5120-7FA5-3717-22B796FEF18C}"/>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616EFD2-0C8D-A985-EEFD-70D73F86A26F}"/>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popular and latest</a:t>
            </a:r>
            <a:r>
              <a:rPr lang="en-US" b="0" noProof="0">
                <a:solidFill>
                  <a:srgbClr val="000000"/>
                </a:solidFill>
                <a:latin typeface="Segoe UI"/>
              </a:rPr>
              <a:t> AI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Load models directly into your app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Ground to cloud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You get to use</a:t>
            </a:r>
            <a:r>
              <a:rPr lang="en-US" b="0" noProof="0">
                <a:solidFill>
                  <a:srgbClr val="000000"/>
                </a:solidFill>
                <a:latin typeface="Segoe UI"/>
              </a:rPr>
              <a:t> Davide’s favorite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87553308"/>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Retrieval Augmented Generation (RAG) is </a:t>
            </a:r>
            <a:r>
              <a:rPr kumimoji="0" lang="en-US" sz="20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best</a:t>
            </a: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described as…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are embeddings?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Fine tuning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Deep Learning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 Search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Feature vector</a:t>
            </a:r>
            <a:r>
              <a:rPr lang="en-US" b="0">
                <a:solidFill>
                  <a:srgbClr val="000000"/>
                </a:solidFill>
                <a:latin typeface="Segoe UI"/>
              </a:rPr>
              <a:t>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Generated by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Useful for semantic</a:t>
            </a:r>
            <a:r>
              <a:rPr kumimoji="0" lang="en-US" sz="2000" b="0" i="0" u="none" strike="noStrike" kern="1200" cap="none" spc="0" normalizeH="0" noProof="0">
                <a:ln>
                  <a:noFill/>
                </a:ln>
                <a:solidFill>
                  <a:srgbClr val="000000"/>
                </a:solidFill>
                <a:effectLst/>
                <a:uLnTx/>
                <a:uFillTx/>
                <a:latin typeface="Segoe UI"/>
                <a:ea typeface="+mn-ea"/>
                <a:cs typeface="+mn-cs"/>
              </a:rPr>
              <a: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C,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Vectors based on text, images, audio</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17819"/>
            <a:ext cx="5981700" cy="6858000"/>
          </a:xfrm>
          <a:prstGeom prst="rect">
            <a:avLst/>
          </a:prstGeom>
        </p:spPr>
      </p:pic>
    </p:spTree>
    <p:extLst>
      <p:ext uri="{BB962C8B-B14F-4D97-AF65-F5344CB8AC3E}">
        <p14:creationId xmlns:p14="http://schemas.microsoft.com/office/powerpoint/2010/main" val="99571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3619894615"/>
              </p:ext>
            </p:extLst>
          </p:nvPr>
        </p:nvGraphicFramePr>
        <p:xfrm>
          <a:off x="197225" y="1764792"/>
          <a:ext cx="11725834" cy="5089751"/>
        </p:xfrm>
        <a:graphic>
          <a:graphicData uri="http://schemas.openxmlformats.org/drawingml/2006/table">
            <a:tbl>
              <a:tblPr/>
              <a:tblGrid>
                <a:gridCol w="3432943">
                  <a:extLst>
                    <a:ext uri="{9D8B030D-6E8A-4147-A177-3AD203B41FA5}">
                      <a16:colId xmlns:a16="http://schemas.microsoft.com/office/drawing/2014/main" val="2095308342"/>
                    </a:ext>
                  </a:extLst>
                </a:gridCol>
                <a:gridCol w="8292891">
                  <a:extLst>
                    <a:ext uri="{9D8B030D-6E8A-4147-A177-3AD203B41FA5}">
                      <a16:colId xmlns:a16="http://schemas.microsoft.com/office/drawing/2014/main" val="3845610832"/>
                    </a:ext>
                  </a:extLst>
                </a:gridCol>
              </a:tblGrid>
              <a:tr h="350607">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51570">
                <a:tc>
                  <a:txBody>
                    <a:bodyPr/>
                    <a:lstStyle/>
                    <a:p>
                      <a:pPr algn="l" fontAlgn="t"/>
                      <a:r>
                        <a:rPr lang="en-US" sz="1400" u="none" strike="noStrike">
                          <a:effectLst/>
                        </a:rPr>
                        <a:t>o1-preview and o1-mini</a:t>
                      </a:r>
                      <a:endParaRPr lang="en-US" sz="1400">
                        <a:effectLst/>
                      </a:endParaRPr>
                    </a:p>
                  </a:txBody>
                  <a:tcPr>
                    <a:lnL>
                      <a:noFill/>
                    </a:lnL>
                    <a:lnR>
                      <a:noFill/>
                    </a:lnR>
                    <a:lnT>
                      <a:noFill/>
                    </a:lnT>
                    <a:lnB>
                      <a:noFill/>
                    </a:lnB>
                    <a:solidFill>
                      <a:srgbClr val="FFFFFF"/>
                    </a:solidFill>
                  </a:tcPr>
                </a:tc>
                <a:tc>
                  <a:txBody>
                    <a:bodyPr/>
                    <a:lstStyle/>
                    <a:p>
                      <a:pPr algn="l" fontAlgn="t"/>
                      <a:r>
                        <a:rPr lang="en-US" sz="1400">
                          <a:effectLst/>
                        </a:rPr>
                        <a:t>Limited access models, specifically designed to tackle reasoning and problem-solving tasks with increased focus and capability.</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51570">
                <a:tc>
                  <a:txBody>
                    <a:bodyPr/>
                    <a:lstStyle/>
                    <a:p>
                      <a:pPr algn="l" fontAlgn="t"/>
                      <a:r>
                        <a:rPr lang="pl-PL" sz="1400" b="1" u="none" strike="noStrike">
                          <a:effectLst/>
                        </a:rPr>
                        <a:t>GPT-4o &amp; GPT-4o mini &amp; GPT-4 Turbo</a:t>
                      </a:r>
                      <a:endParaRPr lang="pl-PL" sz="1400" b="1">
                        <a:effectLst/>
                      </a:endParaRPr>
                    </a:p>
                  </a:txBody>
                  <a:tcPr>
                    <a:lnL>
                      <a:noFill/>
                    </a:lnL>
                    <a:lnR>
                      <a:noFill/>
                    </a:lnR>
                    <a:lnT>
                      <a:noFill/>
                    </a:lnT>
                    <a:lnB>
                      <a:noFill/>
                    </a:lnB>
                    <a:solidFill>
                      <a:srgbClr val="FFFFFF"/>
                    </a:solidFill>
                  </a:tcPr>
                </a:tc>
                <a:tc>
                  <a:txBody>
                    <a:bodyPr/>
                    <a:lstStyle/>
                    <a:p>
                      <a:pPr algn="l" fontAlgn="t"/>
                      <a:r>
                        <a:rPr lang="en-US" sz="1400" b="1">
                          <a:effectLst/>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1409600999"/>
                  </a:ext>
                </a:extLst>
              </a:tr>
              <a:tr h="551570">
                <a:tc>
                  <a:txBody>
                    <a:bodyPr/>
                    <a:lstStyle/>
                    <a:p>
                      <a:pPr algn="l" fontAlgn="t"/>
                      <a:r>
                        <a:rPr lang="en-US" sz="1400" u="none" strike="noStrike">
                          <a:effectLst/>
                        </a:rPr>
                        <a:t>GPT-4o audio</a:t>
                      </a:r>
                      <a:endParaRPr lang="en-US" sz="1400">
                        <a:effectLst/>
                      </a:endParaRPr>
                    </a:p>
                  </a:txBody>
                  <a:tcPr>
                    <a:lnL>
                      <a:noFill/>
                    </a:lnL>
                    <a:lnR>
                      <a:noFill/>
                    </a:lnR>
                    <a:lnT>
                      <a:noFill/>
                    </a:lnT>
                    <a:lnB>
                      <a:noFill/>
                    </a:lnB>
                    <a:solidFill>
                      <a:srgbClr val="FFFFFF"/>
                    </a:solidFill>
                  </a:tcPr>
                </a:tc>
                <a:tc>
                  <a:txBody>
                    <a:bodyPr/>
                    <a:lstStyle/>
                    <a:p>
                      <a:pPr algn="l" fontAlgn="t"/>
                      <a:r>
                        <a:rPr lang="en-US" sz="1400">
                          <a:effectLst/>
                        </a:rPr>
                        <a:t>A GPT-4o model that supports low-latency, "speech in, speech out" conversational interactions.</a:t>
                      </a:r>
                    </a:p>
                  </a:txBody>
                  <a:tcPr>
                    <a:lnL>
                      <a:noFill/>
                    </a:lnL>
                    <a:lnR>
                      <a:noFill/>
                    </a:lnR>
                    <a:lnT>
                      <a:noFill/>
                    </a:lnT>
                    <a:lnB>
                      <a:noFill/>
                    </a:lnB>
                    <a:solidFill>
                      <a:srgbClr val="FFFFFF"/>
                    </a:solidFill>
                  </a:tcPr>
                </a:tc>
                <a:extLst>
                  <a:ext uri="{0D108BD9-81ED-4DB2-BD59-A6C34878D82A}">
                    <a16:rowId xmlns:a16="http://schemas.microsoft.com/office/drawing/2014/main" val="3267635609"/>
                  </a:ext>
                </a:extLst>
              </a:tr>
              <a:tr h="551570">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98828148"/>
                  </a:ext>
                </a:extLst>
              </a:tr>
              <a:tr h="551570">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51570">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51570">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51570">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26584">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17BF-8065-52A3-676E-B1DE845D5ED4}"/>
              </a:ext>
            </a:extLst>
          </p:cNvPr>
          <p:cNvSpPr>
            <a:spLocks noGrp="1"/>
          </p:cNvSpPr>
          <p:nvPr>
            <p:ph type="title"/>
          </p:nvPr>
        </p:nvSpPr>
        <p:spPr/>
        <p:txBody>
          <a:bodyPr/>
          <a:lstStyle/>
          <a:p>
            <a:r>
              <a:rPr lang="en-US"/>
              <a:t>Multi-Modal Models</a:t>
            </a:r>
          </a:p>
        </p:txBody>
      </p:sp>
      <p:sp>
        <p:nvSpPr>
          <p:cNvPr id="3" name="Content Placeholder 2">
            <a:extLst>
              <a:ext uri="{FF2B5EF4-FFF2-40B4-BE49-F238E27FC236}">
                <a16:creationId xmlns:a16="http://schemas.microsoft.com/office/drawing/2014/main" id="{CA17B49A-1873-AFF6-9590-C3B94371868B}"/>
              </a:ext>
            </a:extLst>
          </p:cNvPr>
          <p:cNvSpPr>
            <a:spLocks noGrp="1"/>
          </p:cNvSpPr>
          <p:nvPr>
            <p:ph idx="1"/>
          </p:nvPr>
        </p:nvSpPr>
        <p:spPr>
          <a:xfrm>
            <a:off x="584200" y="1435503"/>
            <a:ext cx="11303000" cy="4825937"/>
          </a:xfrm>
        </p:spPr>
        <p:txBody>
          <a:bodyPr/>
          <a:lstStyle/>
          <a:p>
            <a:pPr marL="0" indent="0">
              <a:buNone/>
            </a:pPr>
            <a:r>
              <a:rPr lang="en-US" b="0" i="0">
                <a:effectLst/>
                <a:latin typeface="-apple-system"/>
              </a:rPr>
              <a:t>Multimodal models (MM-LLMs) interact with technology by integrating multiple types of data, such as text, images, and audio, into a single model.</a:t>
            </a:r>
          </a:p>
          <a:p>
            <a:pPr marL="0" indent="0">
              <a:buNone/>
            </a:pPr>
            <a:r>
              <a:rPr lang="en-US" b="1" i="0">
                <a:effectLst/>
                <a:latin typeface="var(--artdeco-reset-typography-font-family-sans)"/>
              </a:rPr>
              <a:t>Microsoft</a:t>
            </a:r>
            <a:r>
              <a:rPr lang="en-US" b="1" i="0">
                <a:effectLst/>
                <a:latin typeface="-apple-system"/>
              </a:rPr>
              <a:t>'s </a:t>
            </a:r>
            <a:r>
              <a:rPr lang="en-US" b="1" i="0" err="1">
                <a:effectLst/>
                <a:latin typeface="-apple-system"/>
              </a:rPr>
              <a:t>OmniParser</a:t>
            </a:r>
            <a:r>
              <a:rPr lang="en-US" b="1" i="0">
                <a:effectLst/>
                <a:latin typeface="-apple-system"/>
              </a:rPr>
              <a:t>: </a:t>
            </a:r>
            <a:r>
              <a:rPr lang="en-US" b="0" i="0" err="1">
                <a:effectLst/>
                <a:latin typeface="-apple-system"/>
              </a:rPr>
              <a:t>OmniParser</a:t>
            </a:r>
            <a:r>
              <a:rPr lang="en-US" b="0" i="0">
                <a:effectLst/>
                <a:latin typeface="-apple-system"/>
              </a:rPr>
              <a:t> uses two sequential models:</a:t>
            </a:r>
            <a:br>
              <a:rPr lang="en-US" b="0" i="0">
                <a:effectLst/>
                <a:latin typeface="-apple-system"/>
              </a:rPr>
            </a:br>
            <a:r>
              <a:rPr lang="en-US" b="0" i="0">
                <a:effectLst/>
                <a:latin typeface="-apple-system"/>
              </a:rPr>
              <a:t>1. Object Detection: A fine-tuned YOLOv8 model detects interactable regions on a UI screen. This allows the Set of Marks approach, where a multimodal LLM like GPT-4V is fed a screenshot with bounding boxes marking these regions, rather than just the screenshot alone.</a:t>
            </a:r>
            <a:br>
              <a:rPr lang="en-US" b="0" i="0">
                <a:effectLst/>
                <a:latin typeface="-apple-system"/>
              </a:rPr>
            </a:br>
            <a:r>
              <a:rPr lang="en-US" b="0" i="0">
                <a:effectLst/>
                <a:latin typeface="-apple-system"/>
              </a:rPr>
              <a:t>2. Image Captioning: A fine-tuned BLIP-2/Florence-2 model generates descriptions for each detected region. This way, GPT-4V receives not just the screenshot with marked regions, but also captions that explain the function of each region.</a:t>
            </a:r>
            <a:endParaRPr lang="en-US"/>
          </a:p>
        </p:txBody>
      </p:sp>
    </p:spTree>
    <p:extLst>
      <p:ext uri="{BB962C8B-B14F-4D97-AF65-F5344CB8AC3E}">
        <p14:creationId xmlns:p14="http://schemas.microsoft.com/office/powerpoint/2010/main" val="155014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FB39-BA47-E535-36CA-9FEBA90986AE}"/>
              </a:ext>
            </a:extLst>
          </p:cNvPr>
          <p:cNvSpPr>
            <a:spLocks noGrp="1"/>
          </p:cNvSpPr>
          <p:nvPr>
            <p:ph type="title"/>
          </p:nvPr>
        </p:nvSpPr>
        <p:spPr/>
        <p:txBody>
          <a:bodyPr/>
          <a:lstStyle/>
          <a:p>
            <a:r>
              <a:rPr lang="en-US"/>
              <a:t>Multi-Modal Models</a:t>
            </a:r>
          </a:p>
        </p:txBody>
      </p:sp>
      <p:sp>
        <p:nvSpPr>
          <p:cNvPr id="3" name="Content Placeholder 2">
            <a:extLst>
              <a:ext uri="{FF2B5EF4-FFF2-40B4-BE49-F238E27FC236}">
                <a16:creationId xmlns:a16="http://schemas.microsoft.com/office/drawing/2014/main" id="{50E95C80-A5FD-4548-76C0-ECF5A81D41E1}"/>
              </a:ext>
            </a:extLst>
          </p:cNvPr>
          <p:cNvSpPr>
            <a:spLocks noGrp="1"/>
          </p:cNvSpPr>
          <p:nvPr>
            <p:ph idx="1"/>
          </p:nvPr>
        </p:nvSpPr>
        <p:spPr>
          <a:xfrm>
            <a:off x="584200" y="1435503"/>
            <a:ext cx="11018520" cy="1723549"/>
          </a:xfrm>
        </p:spPr>
        <p:txBody>
          <a:bodyPr/>
          <a:lstStyle/>
          <a:p>
            <a:pPr marL="0" indent="0">
              <a:buNone/>
            </a:pPr>
            <a:r>
              <a:rPr lang="en-US" b="1" i="0">
                <a:effectLst/>
                <a:latin typeface="var(--artdeco-reset-typography-font-family-sans)"/>
              </a:rPr>
              <a:t>OpenAI</a:t>
            </a:r>
            <a:r>
              <a:rPr lang="en-US" b="1" i="0">
                <a:effectLst/>
                <a:latin typeface="-apple-system"/>
              </a:rPr>
              <a:t> GPT-4o: </a:t>
            </a:r>
            <a:r>
              <a:rPr lang="en-US" b="0" i="0">
                <a:effectLst/>
                <a:latin typeface="-apple-system"/>
              </a:rPr>
              <a:t>OpenAI's GPT-4o is optimized for performance and supports text and image processing. It accepts as input any combination of text, audio, image, and video and generates any combination of text, audio, and image outputs. </a:t>
            </a:r>
            <a:endParaRPr lang="en-US"/>
          </a:p>
        </p:txBody>
      </p:sp>
    </p:spTree>
    <p:extLst>
      <p:ext uri="{BB962C8B-B14F-4D97-AF65-F5344CB8AC3E}">
        <p14:creationId xmlns:p14="http://schemas.microsoft.com/office/powerpoint/2010/main" val="107945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Leverage the Pareto Principle for learning Prompt: </a:t>
            </a:r>
            <a:r>
              <a:rPr lang="en-US" sz="2400">
                <a:cs typeface="Segoe UI"/>
              </a:rPr>
              <a:t>"Identify the 20% of &lt;topic&gt; that will yield 80% of the desired results and provide a focused learning plan to master it."</a:t>
            </a:r>
          </a:p>
          <a:p>
            <a:pPr>
              <a:lnSpc>
                <a:spcPct val="90000"/>
              </a:lnSpc>
            </a:pPr>
            <a:endParaRPr lang="en-US" sz="2400"/>
          </a:p>
          <a:p>
            <a:pPr>
              <a:lnSpc>
                <a:spcPct val="90000"/>
              </a:lnSpc>
            </a:pPr>
            <a:r>
              <a:rPr lang="en-US" sz="2400" b="1">
                <a:cs typeface="Segoe UI"/>
              </a:rPr>
              <a:t>Utilize the Feynman Technique for deeper understanding Prompt: </a:t>
            </a:r>
            <a:r>
              <a:rPr lang="en-US" sz="2400">
                <a:cs typeface="Segoe UI"/>
              </a:rPr>
              <a:t>"Explain &lt;topic&gt; in the simplest terms possible as if teaching it to a complete beginner. Identify gaps in my understanding and suggest resources to fill them."</a:t>
            </a:r>
          </a:p>
          <a:p>
            <a:pPr>
              <a:lnSpc>
                <a:spcPct val="90000"/>
              </a:lnSpc>
            </a:pPr>
            <a:endParaRPr lang="en-US" sz="2400"/>
          </a:p>
          <a:p>
            <a:pPr>
              <a:lnSpc>
                <a:spcPct val="90000"/>
              </a:lnSpc>
            </a:pPr>
            <a:r>
              <a:rPr lang="en-US" sz="2400" b="1">
                <a:cs typeface="Segoe UI"/>
              </a:rPr>
              <a:t>Optimize learning through interleaving Prompt:</a:t>
            </a:r>
            <a:r>
              <a:rPr lang="en-US" sz="2400">
                <a:cs typeface="Segoe UI"/>
              </a:rPr>
              <a:t> "Create a study plan that mixes different topics or skills within &lt;topic&gt; to help me develop a more robust understanding and facilitate connections between them."</a:t>
            </a:r>
          </a:p>
          <a:p>
            <a:pPr>
              <a:lnSpc>
                <a:spcPct val="90000"/>
              </a:lnSpc>
            </a:pPr>
            <a:endParaRPr lang="en-US" sz="2400"/>
          </a:p>
          <a:p>
            <a:pPr>
              <a:lnSpc>
                <a:spcPct val="90000"/>
              </a:lnSpc>
            </a:pPr>
            <a:r>
              <a:rPr lang="en-US" sz="2400" b="1">
                <a:cs typeface="Segoe UI"/>
              </a:rPr>
              <a:t>Implement spaced repetition for long-term retention Prompt:</a:t>
            </a:r>
            <a:r>
              <a:rPr lang="en-US" sz="2400">
                <a:cs typeface="Segoe UI"/>
              </a:rPr>
              <a:t> "Design a spaced repetition schedule for me to effectively review &lt;topic&gt; over time, ensuring better retention and recall."</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chor="t">
            <a:noAutofit/>
          </a:bodyPr>
          <a:lstStyle/>
          <a:p>
            <a:pPr>
              <a:lnSpc>
                <a:spcPct val="90000"/>
              </a:lnSpc>
            </a:pPr>
            <a:r>
              <a:rPr lang="en-US" sz="2400" b="1">
                <a:cs typeface="Segoe UI"/>
              </a:rPr>
              <a:t>Develop mental models for complex concepts Prompt:</a:t>
            </a:r>
            <a:r>
              <a:rPr lang="en-US" sz="2400">
                <a:cs typeface="Segoe UI"/>
              </a:rPr>
              <a:t> "Help me create mental models or analogies to better understand and remember key concepts in &lt;topic&gt;."</a:t>
            </a:r>
          </a:p>
          <a:p>
            <a:pPr>
              <a:lnSpc>
                <a:spcPct val="90000"/>
              </a:lnSpc>
            </a:pPr>
            <a:endParaRPr lang="en-US" sz="2400"/>
          </a:p>
          <a:p>
            <a:pPr>
              <a:lnSpc>
                <a:spcPct val="90000"/>
              </a:lnSpc>
            </a:pPr>
            <a:r>
              <a:rPr lang="en-US" sz="2400" b="1">
                <a:cs typeface="Segoe UI"/>
              </a:rPr>
              <a:t>Experiment with different learning modalities Prompt: </a:t>
            </a:r>
            <a:r>
              <a:rPr lang="en-US" sz="2400">
                <a:cs typeface="Segoe UI"/>
              </a:rPr>
              <a:t>"Suggest various learning resources (e.g., videos, books, podcasts, interactive exercises) for &lt;topic&gt; that cater to different learning styles."</a:t>
            </a:r>
          </a:p>
          <a:p>
            <a:pPr>
              <a:lnSpc>
                <a:spcPct val="90000"/>
              </a:lnSpc>
            </a:pPr>
            <a:endParaRPr lang="en-US" sz="2400"/>
          </a:p>
          <a:p>
            <a:pPr>
              <a:lnSpc>
                <a:spcPct val="90000"/>
              </a:lnSpc>
            </a:pPr>
            <a:r>
              <a:rPr lang="en-US" sz="2400" b="1">
                <a:cs typeface="Segoe UI"/>
              </a:rPr>
              <a:t>Harness the power of active recall Prompt:</a:t>
            </a:r>
            <a:r>
              <a:rPr lang="en-US" sz="2400">
                <a:cs typeface="Segoe UI"/>
              </a:rPr>
              <a:t> "Provide me with a series of challenging questions or problems related to &lt;topic&gt; to test my understanding and improve long-term retention."</a:t>
            </a:r>
          </a:p>
          <a:p>
            <a:pPr>
              <a:lnSpc>
                <a:spcPct val="90000"/>
              </a:lnSpc>
            </a:pPr>
            <a:endParaRPr lang="en-US" sz="2400"/>
          </a:p>
          <a:p>
            <a:pPr>
              <a:lnSpc>
                <a:spcPct val="90000"/>
              </a:lnSpc>
            </a:pPr>
            <a:r>
              <a:rPr lang="en-US" sz="2400" b="1">
                <a:cs typeface="Segoe UI"/>
              </a:rPr>
              <a:t>Use storytelling to enhance memory and comprehension Prompt:</a:t>
            </a:r>
            <a:r>
              <a:rPr lang="en-US" sz="2400">
                <a:cs typeface="Segoe UI"/>
              </a:rPr>
              <a:t> "Transform key concepts or lessons from &lt;topic&gt; into engaging stories or narratives to help me better remember and understand the material."</a:t>
            </a:r>
          </a:p>
        </p:txBody>
      </p:sp>
    </p:spTree>
    <p:extLst>
      <p:ext uri="{BB962C8B-B14F-4D97-AF65-F5344CB8AC3E}">
        <p14:creationId xmlns:p14="http://schemas.microsoft.com/office/powerpoint/2010/main" val="1633722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175F4-FCEF-A121-4B2B-1032E3500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6FDB9-B64C-CEA7-8312-F75B881AF614}"/>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Diving into AI Models</a:t>
            </a:r>
          </a:p>
        </p:txBody>
      </p:sp>
      <p:pic>
        <p:nvPicPr>
          <p:cNvPr id="5" name="Picture 4" descr="Underwater empty swimming pool">
            <a:extLst>
              <a:ext uri="{FF2B5EF4-FFF2-40B4-BE49-F238E27FC236}">
                <a16:creationId xmlns:a16="http://schemas.microsoft.com/office/drawing/2014/main" id="{0F372CD7-DE54-8782-EFA2-25DCED3E7CB3}"/>
              </a:ext>
            </a:extLst>
          </p:cNvPr>
          <p:cNvPicPr>
            <a:picLocks noChangeAspect="1"/>
          </p:cNvPicPr>
          <p:nvPr/>
        </p:nvPicPr>
        <p:blipFill>
          <a:blip r:embed="rId2"/>
          <a:srcRect l="19790" r="13459" b="-1"/>
          <a:stretch/>
        </p:blipFill>
        <p:spPr>
          <a:xfrm>
            <a:off x="5334000" y="10"/>
            <a:ext cx="6858000" cy="6857990"/>
          </a:xfrm>
          <a:prstGeom prst="rect">
            <a:avLst/>
          </a:prstGeom>
          <a:noFill/>
        </p:spPr>
      </p:pic>
    </p:spTree>
    <p:extLst>
      <p:ext uri="{BB962C8B-B14F-4D97-AF65-F5344CB8AC3E}">
        <p14:creationId xmlns:p14="http://schemas.microsoft.com/office/powerpoint/2010/main" val="2625827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24C-A990-D408-CC8A-8E6A843A664C}"/>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03B839B8-6180-5C4A-D237-A074F9B62543}"/>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B0744004-CE2C-58C2-9C92-F67586C06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34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FF317C-4BD5-847F-FA6C-4DD1E37D8BB4}"/>
              </a:ext>
            </a:extLst>
          </p:cNvPr>
          <p:cNvPicPr>
            <a:picLocks noGrp="1" noChangeAspect="1"/>
          </p:cNvPicPr>
          <p:nvPr>
            <p:ph sz="quarter" idx="10"/>
          </p:nvPr>
        </p:nvPicPr>
        <p:blipFill>
          <a:blip r:embed="rId2"/>
          <a:stretch>
            <a:fillRect/>
          </a:stretch>
        </p:blipFill>
        <p:spPr>
          <a:xfrm>
            <a:off x="120650" y="486141"/>
            <a:ext cx="11950700" cy="5885719"/>
          </a:xfrm>
          <a:noFill/>
        </p:spPr>
      </p:pic>
      <p:sp>
        <p:nvSpPr>
          <p:cNvPr id="6" name="Rectangle 5">
            <a:extLst>
              <a:ext uri="{FF2B5EF4-FFF2-40B4-BE49-F238E27FC236}">
                <a16:creationId xmlns:a16="http://schemas.microsoft.com/office/drawing/2014/main" id="{B5B7899D-F8EF-1DC9-D5B7-83F20B6C53DA}"/>
              </a:ext>
            </a:extLst>
          </p:cNvPr>
          <p:cNvSpPr/>
          <p:nvPr/>
        </p:nvSpPr>
        <p:spPr bwMode="auto">
          <a:xfrm>
            <a:off x="10525612" y="5960286"/>
            <a:ext cx="1101284" cy="393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9456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1FB41B-2017-A644-3FFF-267FC6D0D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9990" y="3722851"/>
            <a:ext cx="5367528" cy="1391581"/>
          </a:xfrm>
          <a:prstGeom prst="rect">
            <a:avLst/>
          </a:prstGeom>
          <a:solidFill>
            <a:srgbClr val="FFFFFF"/>
          </a:solidFill>
        </p:spPr>
      </p:pic>
      <p:pic>
        <p:nvPicPr>
          <p:cNvPr id="1025" name="Picture 1">
            <a:extLst>
              <a:ext uri="{FF2B5EF4-FFF2-40B4-BE49-F238E27FC236}">
                <a16:creationId xmlns:a16="http://schemas.microsoft.com/office/drawing/2014/main" id="{171697BE-0644-CFEB-A910-19125E7375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9990" y="1318127"/>
            <a:ext cx="5367528" cy="1167437"/>
          </a:xfrm>
          <a:prstGeom prst="rect">
            <a:avLst/>
          </a:prstGeom>
          <a:solidFill>
            <a:srgbClr val="FFFFFF"/>
          </a:solidFill>
        </p:spPr>
      </p:pic>
      <p:sp>
        <p:nvSpPr>
          <p:cNvPr id="4" name="Rectangle 3">
            <a:extLst>
              <a:ext uri="{FF2B5EF4-FFF2-40B4-BE49-F238E27FC236}">
                <a16:creationId xmlns:a16="http://schemas.microsoft.com/office/drawing/2014/main" id="{C92D9048-4F4C-84D8-11A9-CB6C7B3D96A3}"/>
              </a:ext>
            </a:extLst>
          </p:cNvPr>
          <p:cNvSpPr/>
          <p:nvPr/>
        </p:nvSpPr>
        <p:spPr bwMode="auto">
          <a:xfrm>
            <a:off x="2574980" y="1408309"/>
            <a:ext cx="1603227" cy="30865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5F5E3545-05F3-B861-D7BC-02C0243FD6F4}"/>
              </a:ext>
            </a:extLst>
          </p:cNvPr>
          <p:cNvSpPr txBox="1"/>
          <p:nvPr/>
        </p:nvSpPr>
        <p:spPr>
          <a:xfrm>
            <a:off x="2966866" y="949870"/>
            <a:ext cx="1266822" cy="215444"/>
          </a:xfrm>
          <a:prstGeom prst="rect">
            <a:avLst/>
          </a:prstGeom>
          <a:noFill/>
        </p:spPr>
        <p:txBody>
          <a:bodyPr wrap="none" lIns="0" tIns="0" rIns="0" bIns="0" rtlCol="0">
            <a:spAutoFit/>
          </a:bodyPr>
          <a:lstStyle/>
          <a:p>
            <a:pPr algn="l"/>
            <a:r>
              <a:rPr lang="en-US" sz="1400"/>
              <a:t>Type your name</a:t>
            </a:r>
          </a:p>
        </p:txBody>
      </p:sp>
      <p:cxnSp>
        <p:nvCxnSpPr>
          <p:cNvPr id="7" name="Straight Arrow Connector 6">
            <a:extLst>
              <a:ext uri="{FF2B5EF4-FFF2-40B4-BE49-F238E27FC236}">
                <a16:creationId xmlns:a16="http://schemas.microsoft.com/office/drawing/2014/main" id="{AEF97EFE-C7F4-47C4-C636-ED6823C3CE8B}"/>
              </a:ext>
            </a:extLst>
          </p:cNvPr>
          <p:cNvCxnSpPr>
            <a:stCxn id="5" idx="2"/>
            <a:endCxn id="4" idx="0"/>
          </p:cNvCxnSpPr>
          <p:nvPr/>
        </p:nvCxnSpPr>
        <p:spPr>
          <a:xfrm flipH="1">
            <a:off x="3376594" y="1165314"/>
            <a:ext cx="223683"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ED3E868-C2BE-E236-4A41-4345619DBA44}"/>
              </a:ext>
            </a:extLst>
          </p:cNvPr>
          <p:cNvGrpSpPr/>
          <p:nvPr/>
        </p:nvGrpSpPr>
        <p:grpSpPr>
          <a:xfrm>
            <a:off x="3178472" y="3264412"/>
            <a:ext cx="1391920" cy="458439"/>
            <a:chOff x="3178472" y="3264412"/>
            <a:chExt cx="1391920" cy="458439"/>
          </a:xfrm>
        </p:grpSpPr>
        <p:sp>
          <p:nvSpPr>
            <p:cNvPr id="10" name="TextBox 9">
              <a:extLst>
                <a:ext uri="{FF2B5EF4-FFF2-40B4-BE49-F238E27FC236}">
                  <a16:creationId xmlns:a16="http://schemas.microsoft.com/office/drawing/2014/main" id="{6571DD18-3C4C-1F33-5105-499F5288F5F7}"/>
                </a:ext>
              </a:extLst>
            </p:cNvPr>
            <p:cNvSpPr txBox="1"/>
            <p:nvPr/>
          </p:nvSpPr>
          <p:spPr>
            <a:xfrm>
              <a:off x="3178472" y="3264412"/>
              <a:ext cx="1391920" cy="215444"/>
            </a:xfrm>
            <a:prstGeom prst="rect">
              <a:avLst/>
            </a:prstGeom>
            <a:noFill/>
          </p:spPr>
          <p:txBody>
            <a:bodyPr wrap="none" lIns="0" tIns="0" rIns="0" bIns="0" rtlCol="0">
              <a:spAutoFit/>
            </a:bodyPr>
            <a:lstStyle/>
            <a:p>
              <a:pPr algn="l"/>
              <a:r>
                <a:rPr lang="en-US" sz="1400"/>
                <a:t>Wait for Approval</a:t>
              </a:r>
            </a:p>
          </p:txBody>
        </p:sp>
        <p:cxnSp>
          <p:nvCxnSpPr>
            <p:cNvPr id="11" name="Straight Arrow Connector 10">
              <a:extLst>
                <a:ext uri="{FF2B5EF4-FFF2-40B4-BE49-F238E27FC236}">
                  <a16:creationId xmlns:a16="http://schemas.microsoft.com/office/drawing/2014/main" id="{EC00D9BB-1425-400E-6E20-D8801089C44F}"/>
                </a:ext>
              </a:extLst>
            </p:cNvPr>
            <p:cNvCxnSpPr>
              <a:cxnSpLocks/>
            </p:cNvCxnSpPr>
            <p:nvPr/>
          </p:nvCxnSpPr>
          <p:spPr>
            <a:xfrm flipH="1">
              <a:off x="3528994" y="3479856"/>
              <a:ext cx="286232"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7801B527-1512-2404-14DF-6CF7BAB95FB3}"/>
              </a:ext>
            </a:extLst>
          </p:cNvPr>
          <p:cNvSpPr/>
          <p:nvPr/>
        </p:nvSpPr>
        <p:spPr bwMode="auto">
          <a:xfrm>
            <a:off x="2727380" y="4109982"/>
            <a:ext cx="4028655" cy="40281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62370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958DB-4A2B-7E9F-58E0-AAE72D292133}"/>
              </a:ext>
            </a:extLst>
          </p:cNvPr>
          <p:cNvSpPr>
            <a:spLocks noGrp="1"/>
          </p:cNvSpPr>
          <p:nvPr>
            <p:ph type="title"/>
          </p:nvPr>
        </p:nvSpPr>
        <p:spPr/>
        <p:txBody>
          <a:bodyPr/>
          <a:lstStyle/>
          <a:p>
            <a:r>
              <a:rPr lang="en-US"/>
              <a:t>Notebook</a:t>
            </a:r>
          </a:p>
        </p:txBody>
      </p:sp>
      <p:sp>
        <p:nvSpPr>
          <p:cNvPr id="8" name="Content Placeholder 7">
            <a:extLst>
              <a:ext uri="{FF2B5EF4-FFF2-40B4-BE49-F238E27FC236}">
                <a16:creationId xmlns:a16="http://schemas.microsoft.com/office/drawing/2014/main" id="{F14D8B91-E740-B0D8-32CC-52536057B492}"/>
              </a:ext>
            </a:extLst>
          </p:cNvPr>
          <p:cNvSpPr>
            <a:spLocks noGrp="1"/>
          </p:cNvSpPr>
          <p:nvPr>
            <p:ph sz="quarter" idx="10"/>
          </p:nvPr>
        </p:nvSpPr>
        <p:spPr>
          <a:xfrm>
            <a:off x="584200" y="1435100"/>
            <a:ext cx="11018838" cy="430887"/>
          </a:xfrm>
        </p:spPr>
        <p:txBody>
          <a:bodyPr/>
          <a:lstStyle/>
          <a:p>
            <a:r>
              <a:rPr lang="en-US" err="1"/>
              <a:t>AIModels.ipynb</a:t>
            </a:r>
            <a:endParaRPr lang="en-US"/>
          </a:p>
        </p:txBody>
      </p:sp>
    </p:spTree>
    <p:extLst>
      <p:ext uri="{BB962C8B-B14F-4D97-AF65-F5344CB8AC3E}">
        <p14:creationId xmlns:p14="http://schemas.microsoft.com/office/powerpoint/2010/main" val="3803013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9"/>
          <a:stretch>
            <a:fillRect/>
          </a:stretch>
        </p:blipFill>
        <p:spPr>
          <a:xfrm>
            <a:off x="8388239" y="1427897"/>
            <a:ext cx="531787" cy="531787"/>
          </a:xfrm>
          <a:prstGeom prst="rect">
            <a:avLst/>
          </a:prstGeom>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2"/>
          <a:stretch>
            <a:fillRect/>
          </a:stretch>
        </p:blipFill>
        <p:spPr>
          <a:xfrm>
            <a:off x="627000" y="1474051"/>
            <a:ext cx="553998" cy="553998"/>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245E484-B397-6003-E785-51507F0E663E}"/>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C608EBC-839F-715A-9BEB-34F4EC084196}"/>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948118D-B650-2FE7-C891-4B207575CBF2}"/>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31590248-67F4-73CF-5EF8-681DD6636956}"/>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is an advantage of using Azure OpenAI?</a:t>
            </a:r>
          </a:p>
        </p:txBody>
      </p:sp>
      <p:sp>
        <p:nvSpPr>
          <p:cNvPr id="16" name="Rectangle: Top Corners Rounded 15">
            <a:extLst>
              <a:ext uri="{FF2B5EF4-FFF2-40B4-BE49-F238E27FC236}">
                <a16:creationId xmlns:a16="http://schemas.microsoft.com/office/drawing/2014/main" id="{68EB6444-50E9-532D-82D0-C8F42CC92D23}"/>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What is a multi-turn prompt?</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788EC493-27B2-B180-2547-D316BCDC750A}"/>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A38E18E-BBDA-8354-E1E8-1EA6F36F264C}"/>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9F7CAA2-08AE-4886-A193-ADEC337E8D10}"/>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9D61750-3BD6-F872-968A-124F323ACEB0}"/>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Scalability, global access, Azure security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Access to different types of models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latest OpenAI innovation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Azure compliance and regulation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62B20CFF-652E-DA1B-D20D-99A67C0E2F96}"/>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AC17534-C985-1ED1-CB9E-DD7083852D0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Fine tuning an AI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few-shot</a:t>
            </a:r>
            <a:r>
              <a:rPr kumimoji="0" lang="en-US" sz="2000" b="0" i="0" u="none" strike="noStrike" kern="1200" cap="none" spc="0" normalizeH="0" noProof="0">
                <a:ln>
                  <a:noFill/>
                </a:ln>
                <a:solidFill>
                  <a:srgbClr val="000000"/>
                </a:solidFill>
                <a:effectLst/>
                <a:uLnTx/>
                <a:uFillTx/>
                <a:latin typeface="Segoe UI"/>
                <a:ea typeface="+mn-ea"/>
                <a:cs typeface="+mn-cs"/>
              </a:rPr>
              <a:t>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Prompts based on previous responses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Using chat feedback for better</a:t>
            </a:r>
            <a:r>
              <a:rPr kumimoji="0" lang="en-US" sz="2000" b="0" i="0" u="none" strike="noStrike" kern="1200" cap="none" spc="0" normalizeH="0" noProof="0">
                <a:ln>
                  <a:noFill/>
                </a:ln>
                <a:solidFill>
                  <a:srgbClr val="000000"/>
                </a:solidFill>
                <a:effectLst/>
                <a:uLnTx/>
                <a:uFillTx/>
                <a:latin typeface="Segoe UI"/>
                <a:ea typeface="+mn-ea"/>
                <a:cs typeface="+mn-cs"/>
              </a:rPr>
              <a:t> prompts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60226065"/>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Autofit/>
          </a:bodyPr>
          <a:lstStyle/>
          <a:p>
            <a:pPr marL="0" indent="0">
              <a:buNone/>
            </a:pPr>
            <a:r>
              <a:rPr lang="en-US" sz="1800">
                <a:highlight>
                  <a:srgbClr val="FFFFFF"/>
                </a:highlight>
                <a:latin typeface="Cascadia Code" panose="020B0609020000020004" pitchFamily="49" charset="0"/>
                <a:cs typeface="Cascadia Code" panose="020B0609020000020004" pitchFamily="49" charset="0"/>
              </a:rPr>
              <a:t>declare @url nvarchar(4000) = </a:t>
            </a:r>
            <a:r>
              <a:rPr lang="en-US" sz="1800" err="1">
                <a:highlight>
                  <a:srgbClr val="FFFFFF"/>
                </a:highlight>
                <a:latin typeface="Cascadia Code" panose="020B0609020000020004" pitchFamily="49" charset="0"/>
                <a:cs typeface="Cascadia Code" panose="020B0609020000020004" pitchFamily="49" charset="0"/>
              </a:rPr>
              <a:t>N'https</a:t>
            </a:r>
            <a:r>
              <a:rPr lang="en-US" sz="1800">
                <a:highlight>
                  <a:srgbClr val="FFFFFF"/>
                </a:highlight>
                <a:latin typeface="Cascadia Code" panose="020B0609020000020004" pitchFamily="49" charset="0"/>
                <a:cs typeface="Cascadia Code" panose="020B0609020000020004" pitchFamily="49" charset="0"/>
              </a:rPr>
              <a:t>://skynetbeta.openai.azure.com/</a:t>
            </a:r>
            <a:r>
              <a:rPr lang="en-US" sz="1800" err="1">
                <a:highlight>
                  <a:srgbClr val="FFFFFF"/>
                </a:highlight>
                <a:latin typeface="Cascadia Code" panose="020B0609020000020004" pitchFamily="49" charset="0"/>
                <a:cs typeface="Cascadia Code" panose="020B0609020000020004" pitchFamily="49" charset="0"/>
              </a:rPr>
              <a:t>openai</a:t>
            </a:r>
            <a:r>
              <a:rPr lang="en-US" sz="1800">
                <a:highlight>
                  <a:srgbClr val="FFFFFF"/>
                </a:highlight>
                <a:latin typeface="Cascadia Code" panose="020B0609020000020004" pitchFamily="49" charset="0"/>
                <a:cs typeface="Cascadia Code" panose="020B0609020000020004" pitchFamily="49" charset="0"/>
              </a:rPr>
              <a:t>/deployments/</a:t>
            </a:r>
            <a:r>
              <a:rPr lang="en-US" sz="1800" err="1">
                <a:highlight>
                  <a:srgbClr val="FFFFFF"/>
                </a:highlight>
                <a:latin typeface="Cascadia Code" panose="020B0609020000020004" pitchFamily="49" charset="0"/>
                <a:cs typeface="Cascadia Code" panose="020B0609020000020004" pitchFamily="49" charset="0"/>
              </a:rPr>
              <a:t>chattykathy</a:t>
            </a:r>
            <a:r>
              <a:rPr lang="en-US" sz="1800">
                <a:highlight>
                  <a:srgbClr val="FFFFFF"/>
                </a:highlight>
                <a:latin typeface="Cascadia Code" panose="020B0609020000020004" pitchFamily="49" charset="0"/>
                <a:cs typeface="Cascadia Code" panose="020B0609020000020004" pitchFamily="49" charset="0"/>
              </a:rPr>
              <a:t>/chat/</a:t>
            </a:r>
            <a:r>
              <a:rPr lang="en-US" sz="1800" err="1">
                <a:highlight>
                  <a:srgbClr val="FFFFFF"/>
                </a:highlight>
                <a:latin typeface="Cascadia Code" panose="020B0609020000020004" pitchFamily="49" charset="0"/>
                <a:cs typeface="Cascadia Code" panose="020B0609020000020004" pitchFamily="49" charset="0"/>
              </a:rPr>
              <a:t>completions?api-version</a:t>
            </a:r>
            <a:r>
              <a:rPr lang="en-US" sz="1800">
                <a:highlight>
                  <a:srgbClr val="FFFFFF"/>
                </a:highlight>
                <a:latin typeface="Cascadia Code" panose="020B0609020000020004" pitchFamily="49" charset="0"/>
                <a:cs typeface="Cascadia Code" panose="020B0609020000020004" pitchFamily="49" charset="0"/>
              </a:rPr>
              <a:t>=2023-07-01-preview';</a:t>
            </a:r>
          </a:p>
          <a:p>
            <a:pPr marL="0" indent="0">
              <a:buNone/>
            </a:pPr>
            <a:r>
              <a:rPr lang="en-US" sz="1800">
                <a:highlight>
                  <a:srgbClr val="FFFFFF"/>
                </a:highlight>
                <a:latin typeface="Cascadia Code" panose="020B0609020000020004" pitchFamily="49" charset="0"/>
                <a:cs typeface="Cascadia Code" panose="020B0609020000020004" pitchFamily="49" charset="0"/>
              </a:rPr>
              <a:t>declare @headers nvarchar(102) = N'{"api-key":"1001001sos1001001indistress"}'</a:t>
            </a:r>
          </a:p>
          <a:p>
            <a:pPr marL="0" indent="0">
              <a:buNone/>
            </a:pPr>
            <a:r>
              <a:rPr lang="en-US" sz="1800">
                <a:highlight>
                  <a:srgbClr val="FFFFFF"/>
                </a:highlight>
                <a:latin typeface="Cascadia Code" panose="020B0609020000020004" pitchFamily="49" charset="0"/>
                <a:cs typeface="Cascadia Code" panose="020B0609020000020004" pitchFamily="49" charset="0"/>
              </a:rPr>
              <a:t>declare @payload nvarchar(max) = N'</a:t>
            </a:r>
            <a:r>
              <a:rPr lang="en-US" sz="1800">
                <a:solidFill>
                  <a:schemeClr val="accent3"/>
                </a:solidFill>
                <a:highlight>
                  <a:srgbClr val="FFFFFF"/>
                </a:highlight>
                <a:latin typeface="Cascadia Code" panose="020B0609020000020004" pitchFamily="49" charset="0"/>
                <a:cs typeface="Cascadia Code" panose="020B0609020000020004" pitchFamily="49" charset="0"/>
              </a:rPr>
              <a:t>{"messages":[{"</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role":"system","content":"You</a:t>
            </a:r>
            <a:r>
              <a:rPr lang="en-US" sz="1800">
                <a:solidFill>
                  <a:schemeClr val="accent3"/>
                </a:solidFill>
                <a:highlight>
                  <a:srgbClr val="FFFFFF"/>
                </a:highlight>
                <a:latin typeface="Cascadia Code" panose="020B0609020000020004" pitchFamily="49" charset="0"/>
                <a:cs typeface="Cascadia Code" panose="020B0609020000020004" pitchFamily="49" charset="0"/>
              </a:rPr>
              <a:t> are an AI assistant that helps people find information."},{"</a:t>
            </a:r>
            <a:r>
              <a:rPr lang="en-US" sz="1800" err="1">
                <a:solidFill>
                  <a:schemeClr val="accent3"/>
                </a:solidFill>
                <a:highlight>
                  <a:srgbClr val="FFFFFF"/>
                </a:highlight>
                <a:latin typeface="Cascadia Code" panose="020B0609020000020004" pitchFamily="49" charset="0"/>
                <a:cs typeface="Cascadia Code" panose="020B0609020000020004" pitchFamily="49" charset="0"/>
              </a:rPr>
              <a:t>role":"system","content":"Why</a:t>
            </a:r>
            <a:r>
              <a:rPr lang="en-US" sz="1800">
                <a:solidFill>
                  <a:schemeClr val="accent3"/>
                </a:solidFill>
                <a:highlight>
                  <a:srgbClr val="FFFFFF"/>
                </a:highlight>
                <a:latin typeface="Cascadia Code" panose="020B0609020000020004" pitchFamily="49" charset="0"/>
                <a:cs typeface="Cascadia Code" panose="020B0609020000020004" pitchFamily="49" charset="0"/>
              </a:rPr>
              <a:t> is the sky blue?"}]}</a:t>
            </a:r>
            <a:r>
              <a:rPr lang="en-US" sz="1800">
                <a:highlight>
                  <a:srgbClr val="FFFFFF"/>
                </a:highlight>
                <a:latin typeface="Cascadia Code" panose="020B0609020000020004" pitchFamily="49" charset="0"/>
                <a:cs typeface="Cascadia Code" panose="020B0609020000020004" pitchFamily="49" charset="0"/>
              </a:rPr>
              <a:t>'</a:t>
            </a:r>
          </a:p>
          <a:p>
            <a:pPr marL="0" indent="0">
              <a:buNone/>
            </a:pPr>
            <a:r>
              <a:rPr lang="en-US" sz="1800">
                <a:highlight>
                  <a:srgbClr val="FFFFFF"/>
                </a:highlight>
                <a:latin typeface="Cascadia Code" panose="020B0609020000020004" pitchFamily="49" charset="0"/>
                <a:cs typeface="Cascadia Code" panose="020B0609020000020004" pitchFamily="49" charset="0"/>
              </a:rPr>
              <a:t>declare @ret int, @response nvarchar(max);</a:t>
            </a:r>
          </a:p>
          <a:p>
            <a:pPr marL="0" indent="0">
              <a:buNone/>
            </a:pPr>
            <a:r>
              <a:rPr lang="en-US" sz="1800">
                <a:highlight>
                  <a:srgbClr val="FFFFFF"/>
                </a:highlight>
                <a:latin typeface="Cascadia Code" panose="020B0609020000020004" pitchFamily="49" charset="0"/>
                <a:cs typeface="Cascadia Code" panose="020B0609020000020004" pitchFamily="49" charset="0"/>
              </a:rPr>
              <a:t>exec @ret = </a:t>
            </a:r>
            <a:r>
              <a:rPr lang="en-US" sz="1800" err="1">
                <a:highlight>
                  <a:srgbClr val="FFFFFF"/>
                </a:highlight>
                <a:latin typeface="Cascadia Code" panose="020B0609020000020004" pitchFamily="49" charset="0"/>
                <a:cs typeface="Cascadia Code" panose="020B0609020000020004" pitchFamily="49" charset="0"/>
              </a:rPr>
              <a:t>sp_invoke_external_rest_endpoint</a:t>
            </a:r>
            <a:endParaRPr lang="en-US" sz="1800">
              <a:highlight>
                <a:srgbClr val="FFFFFF"/>
              </a:highlight>
              <a:latin typeface="Cascadia Code" panose="020B0609020000020004" pitchFamily="49" charset="0"/>
              <a:cs typeface="Cascadia Code" panose="020B0609020000020004" pitchFamily="49" charset="0"/>
            </a:endParaRPr>
          </a:p>
          <a:p>
            <a:pPr marL="0" indent="0">
              <a:buNone/>
            </a:pPr>
            <a:r>
              <a:rPr lang="en-US" sz="1800">
                <a:highlight>
                  <a:srgbClr val="FFFFFF"/>
                </a:highlight>
                <a:latin typeface="Cascadia Code" panose="020B0609020000020004" pitchFamily="49" charset="0"/>
                <a:cs typeface="Cascadia Code" panose="020B0609020000020004" pitchFamily="49" charset="0"/>
              </a:rPr>
              <a:t>    @url = @url,</a:t>
            </a:r>
          </a:p>
          <a:p>
            <a:pPr marL="0" indent="0">
              <a:buNone/>
            </a:pPr>
            <a:r>
              <a:rPr lang="en-US" sz="1800">
                <a:highlight>
                  <a:srgbClr val="FFFFFF"/>
                </a:highlight>
                <a:latin typeface="Cascadia Code" panose="020B0609020000020004" pitchFamily="49" charset="0"/>
                <a:cs typeface="Cascadia Code" panose="020B0609020000020004" pitchFamily="49" charset="0"/>
              </a:rPr>
              <a:t>    @method = 'POST',</a:t>
            </a:r>
          </a:p>
          <a:p>
            <a:pPr marL="0" indent="0">
              <a:buNone/>
            </a:pPr>
            <a:r>
              <a:rPr lang="en-US" sz="1800">
                <a:highlight>
                  <a:srgbClr val="FFFFFF"/>
                </a:highlight>
                <a:latin typeface="Cascadia Code" panose="020B0609020000020004" pitchFamily="49" charset="0"/>
                <a:cs typeface="Cascadia Code" panose="020B0609020000020004" pitchFamily="49" charset="0"/>
              </a:rPr>
              <a:t>    @headers = @headers,</a:t>
            </a:r>
          </a:p>
          <a:p>
            <a:pPr marL="0" indent="0">
              <a:buNone/>
            </a:pPr>
            <a:r>
              <a:rPr lang="en-US" sz="1800">
                <a:highlight>
                  <a:srgbClr val="FFFFFF"/>
                </a:highlight>
                <a:latin typeface="Cascadia Code" panose="020B0609020000020004" pitchFamily="49" charset="0"/>
                <a:cs typeface="Cascadia Code" panose="020B0609020000020004" pitchFamily="49" charset="0"/>
              </a:rPr>
              <a:t>    @payload = @payload,</a:t>
            </a:r>
          </a:p>
          <a:p>
            <a:pPr marL="0" indent="0">
              <a:buNone/>
            </a:pPr>
            <a:r>
              <a:rPr lang="en-US" sz="1800">
                <a:highlight>
                  <a:srgbClr val="FFFFFF"/>
                </a:highlight>
                <a:latin typeface="Cascadia Code" panose="020B0609020000020004" pitchFamily="49" charset="0"/>
                <a:cs typeface="Cascadia Code" panose="020B0609020000020004" pitchFamily="49" charset="0"/>
              </a:rPr>
              <a:t>    @response = @response output;</a:t>
            </a:r>
          </a:p>
          <a:p>
            <a:pPr marL="0" indent="0">
              <a:buNone/>
            </a:pPr>
            <a:r>
              <a:rPr lang="en-US" sz="1800">
                <a:highlight>
                  <a:srgbClr val="FFFFFF"/>
                </a:highlight>
                <a:latin typeface="Cascadia Code" panose="020B0609020000020004" pitchFamily="49" charset="0"/>
                <a:cs typeface="Cascadia Code" panose="020B0609020000020004" pitchFamily="49" charset="0"/>
              </a:rPr>
              <a:t>select @ret as </a:t>
            </a:r>
            <a:r>
              <a:rPr lang="en-US" sz="1800" err="1">
                <a:highlight>
                  <a:srgbClr val="FFFFFF"/>
                </a:highlight>
                <a:latin typeface="Cascadia Code" panose="020B0609020000020004" pitchFamily="49" charset="0"/>
                <a:cs typeface="Cascadia Code" panose="020B0609020000020004" pitchFamily="49" charset="0"/>
              </a:rPr>
              <a:t>ReturnCode</a:t>
            </a:r>
            <a:r>
              <a:rPr lang="en-US" sz="1800">
                <a:highlight>
                  <a:srgbClr val="FFFFFF"/>
                </a:highlight>
                <a:latin typeface="Cascadia Code" panose="020B0609020000020004" pitchFamily="49" charset="0"/>
                <a:cs typeface="Cascadia Code" panose="020B0609020000020004" pitchFamily="49" charset="0"/>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5622-4080-22CF-BE2E-25FBFDA9EA0E}"/>
              </a:ext>
            </a:extLst>
          </p:cNvPr>
          <p:cNvSpPr>
            <a:spLocks noGrp="1"/>
          </p:cNvSpPr>
          <p:nvPr>
            <p:ph type="title"/>
          </p:nvPr>
        </p:nvSpPr>
        <p:spPr/>
        <p:txBody>
          <a:bodyPr/>
          <a:lstStyle/>
          <a:p>
            <a:r>
              <a:rPr lang="en-US"/>
              <a:t>Schedule for the day</a:t>
            </a:r>
          </a:p>
        </p:txBody>
      </p:sp>
      <p:graphicFrame>
        <p:nvGraphicFramePr>
          <p:cNvPr id="6" name="Diagram 5">
            <a:extLst>
              <a:ext uri="{FF2B5EF4-FFF2-40B4-BE49-F238E27FC236}">
                <a16:creationId xmlns:a16="http://schemas.microsoft.com/office/drawing/2014/main" id="{680EE321-D2F1-1ADC-4947-537DC79A557C}"/>
              </a:ext>
            </a:extLst>
          </p:cNvPr>
          <p:cNvGraphicFramePr/>
          <p:nvPr>
            <p:extLst>
              <p:ext uri="{D42A27DB-BD31-4B8C-83A1-F6EECF244321}">
                <p14:modId xmlns:p14="http://schemas.microsoft.com/office/powerpoint/2010/main" val="3895340545"/>
              </p:ext>
            </p:extLst>
          </p:nvPr>
        </p:nvGraphicFramePr>
        <p:xfrm>
          <a:off x="387297" y="1588667"/>
          <a:ext cx="5490990" cy="4621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29247DB5-0E08-627F-761D-807429B4403C}"/>
              </a:ext>
            </a:extLst>
          </p:cNvPr>
          <p:cNvGraphicFramePr/>
          <p:nvPr>
            <p:extLst>
              <p:ext uri="{D42A27DB-BD31-4B8C-83A1-F6EECF244321}">
                <p14:modId xmlns:p14="http://schemas.microsoft.com/office/powerpoint/2010/main" val="1720659828"/>
              </p:ext>
            </p:extLst>
          </p:nvPr>
        </p:nvGraphicFramePr>
        <p:xfrm>
          <a:off x="6351799" y="1588667"/>
          <a:ext cx="5332325" cy="46212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106653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26AB156-3013-8B85-8BBE-BCAE2F949471}"/>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1BBCD5-3A4C-4412-3488-C992CC66BCCA}"/>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0535123-B0CC-2802-7741-B4125C93022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A78E66-76A9-9043-9AEC-899B392E0989}"/>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Why can SQL be great for AI apps?</a:t>
            </a:r>
          </a:p>
        </p:txBody>
      </p:sp>
      <p:sp>
        <p:nvSpPr>
          <p:cNvPr id="16" name="Rectangle: Top Corners Rounded 15">
            <a:extLst>
              <a:ext uri="{FF2B5EF4-FFF2-40B4-BE49-F238E27FC236}">
                <a16:creationId xmlns:a16="http://schemas.microsoft.com/office/drawing/2014/main" id="{5EFA4B7E-D5F7-EC1A-F5B2-B609DEBD479B}"/>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scenarios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and AI?</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60C3CEA7-B8C6-7891-B30D-C1E30F894DD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E99C6EB-E3D0-75D7-56BA-AA11C8558C53}"/>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65611909-B622-6807-EEEF-C341C5DB5FD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CB3925C-9CCB-B869-3122-E8576FFC8A1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Security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Familiarity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Scalability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Reliability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8F8465BC-793E-FA23-DDA9-D641D342FABA}"/>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15D6FBB-5A03-52F2-5F50-D748E1ED383B}"/>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Use AI</a:t>
            </a:r>
            <a:r>
              <a:rPr kumimoji="0" lang="en-US" sz="2000" b="0" i="0" u="none" strike="noStrike" kern="1200" cap="none" spc="0" normalizeH="0" noProof="0">
                <a:ln>
                  <a:noFill/>
                </a:ln>
                <a:solidFill>
                  <a:srgbClr val="000000"/>
                </a:solidFill>
                <a:effectLst/>
                <a:uLnTx/>
                <a:uFillTx/>
                <a:latin typeface="Segoe UI"/>
                <a:ea typeface="+mn-ea"/>
                <a:cs typeface="+mn-cs"/>
              </a:rPr>
              <a:t> services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Load models directly into your app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Ground to cloud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C, and 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You get to use Davide’s favorite models</a:t>
            </a:r>
          </a:p>
        </p:txBody>
      </p:sp>
    </p:spTree>
    <p:extLst>
      <p:ext uri="{BB962C8B-B14F-4D97-AF65-F5344CB8AC3E}">
        <p14:creationId xmlns:p14="http://schemas.microsoft.com/office/powerpoint/2010/main" val="390319374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FC7285C-1148-BEDA-A571-DE1CED327783}"/>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FD9D2775-3FFB-2A6C-4BF1-1450CCB14A52}"/>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A29616B-C513-9523-1111-84EF8E9EABF7}"/>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E3D9A6AE-2B3D-8773-8B65-36CA9942D1B2}"/>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Why use Azure AI Services and SQL?</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50BE4532-CC77-B34E-4657-BBBEBB47681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How can</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you use T-SQL for a vector search?</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B78F590-7EE1-2B2D-2AE2-1338321BB44D}"/>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4E4520B1-0747-8CBE-542F-5BBDF13848E4}"/>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24AE1BDF-DC5A-5302-4437-59AC80942A6B}"/>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8580689-C7A9-F6AC-2E7F-5665FA0726B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Low code solution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Easily integrate with Azure OpenAI</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 T-SQL 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Ultimate control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A0213CB2-B73E-D8A2-94B1-E88F1CD9289F}"/>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B25048B-7129-DF46-6241-2E383EF7B586}"/>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an Azure AI Search Index</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Use frameworks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Use T-SQL for hybrid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Full-text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20543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9C41-03A1-9A6C-B02A-0C60B19010D2}"/>
              </a:ext>
            </a:extLst>
          </p:cNvPr>
          <p:cNvSpPr>
            <a:spLocks noGrp="1"/>
          </p:cNvSpPr>
          <p:nvPr>
            <p:ph type="title"/>
          </p:nvPr>
        </p:nvSpPr>
        <p:spPr/>
        <p:txBody>
          <a:bodyPr/>
          <a:lstStyle/>
          <a:p>
            <a:r>
              <a:rPr lang="en-US"/>
              <a:t>Let’s start from a simple “Products” table</a:t>
            </a:r>
          </a:p>
        </p:txBody>
      </p:sp>
      <p:pic>
        <p:nvPicPr>
          <p:cNvPr id="5" name="Picture 4">
            <a:extLst>
              <a:ext uri="{FF2B5EF4-FFF2-40B4-BE49-F238E27FC236}">
                <a16:creationId xmlns:a16="http://schemas.microsoft.com/office/drawing/2014/main" id="{810B9854-B02D-7C67-5D40-D3521262C981}"/>
              </a:ext>
            </a:extLst>
          </p:cNvPr>
          <p:cNvPicPr>
            <a:picLocks noChangeAspect="1"/>
          </p:cNvPicPr>
          <p:nvPr/>
        </p:nvPicPr>
        <p:blipFill>
          <a:blip r:embed="rId2"/>
          <a:srcRect l="50438"/>
          <a:stretch/>
        </p:blipFill>
        <p:spPr>
          <a:xfrm>
            <a:off x="269630" y="1266092"/>
            <a:ext cx="11862080" cy="3739662"/>
          </a:xfrm>
          <a:prstGeom prst="rect">
            <a:avLst/>
          </a:prstGeom>
        </p:spPr>
      </p:pic>
      <p:sp>
        <p:nvSpPr>
          <p:cNvPr id="6" name="TextBox 5">
            <a:extLst>
              <a:ext uri="{FF2B5EF4-FFF2-40B4-BE49-F238E27FC236}">
                <a16:creationId xmlns:a16="http://schemas.microsoft.com/office/drawing/2014/main" id="{82A53228-4236-F60A-514C-7B697EEF452D}"/>
              </a:ext>
            </a:extLst>
          </p:cNvPr>
          <p:cNvSpPr txBox="1"/>
          <p:nvPr/>
        </p:nvSpPr>
        <p:spPr>
          <a:xfrm>
            <a:off x="3919436" y="5704797"/>
            <a:ext cx="4562467" cy="553998"/>
          </a:xfrm>
          <a:prstGeom prst="rect">
            <a:avLst/>
          </a:prstGeom>
          <a:noFill/>
        </p:spPr>
        <p:txBody>
          <a:bodyPr wrap="none" lIns="0" tIns="0" rIns="0" bIns="0" rtlCol="0">
            <a:spAutoFit/>
          </a:bodyPr>
          <a:lstStyle/>
          <a:p>
            <a:pPr algn="l"/>
            <a:r>
              <a:rPr lang="en-US" sz="3600"/>
              <a:t>How AI can help here?</a:t>
            </a:r>
          </a:p>
        </p:txBody>
      </p:sp>
    </p:spTree>
    <p:extLst>
      <p:ext uri="{BB962C8B-B14F-4D97-AF65-F5344CB8AC3E}">
        <p14:creationId xmlns:p14="http://schemas.microsoft.com/office/powerpoint/2010/main" val="2135499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E172EE-AE3F-746E-B912-D11A9F902B45}"/>
              </a:ext>
            </a:extLst>
          </p:cNvPr>
          <p:cNvPicPr>
            <a:picLocks noChangeAspect="1"/>
          </p:cNvPicPr>
          <p:nvPr/>
        </p:nvPicPr>
        <p:blipFill>
          <a:blip r:embed="rId2"/>
          <a:stretch>
            <a:fillRect/>
          </a:stretch>
        </p:blipFill>
        <p:spPr>
          <a:xfrm>
            <a:off x="0" y="1703413"/>
            <a:ext cx="12192000" cy="4218819"/>
          </a:xfrm>
          <a:prstGeom prst="rect">
            <a:avLst/>
          </a:prstGeom>
        </p:spPr>
      </p:pic>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(Retrieval Augmented Generation) Pattern</a:t>
            </a:r>
          </a:p>
        </p:txBody>
      </p:sp>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diagram of a question and answer&#10;&#10;Description automatically generated">
            <a:extLst>
              <a:ext uri="{FF2B5EF4-FFF2-40B4-BE49-F238E27FC236}">
                <a16:creationId xmlns:a16="http://schemas.microsoft.com/office/drawing/2014/main" id="{3343117A-705E-57FE-53BB-056CBAF035FF}"/>
              </a:ext>
            </a:extLst>
          </p:cNvPr>
          <p:cNvPicPr>
            <a:picLocks noChangeAspect="1"/>
          </p:cNvPicPr>
          <p:nvPr/>
        </p:nvPicPr>
        <p:blipFill rotWithShape="1">
          <a:blip r:embed="rId2">
            <a:extLst>
              <a:ext uri="{28A0092B-C50C-407E-A947-70E740481C1C}">
                <a14:useLocalDpi xmlns:a14="http://schemas.microsoft.com/office/drawing/2010/main" val="0"/>
              </a:ext>
            </a:extLst>
          </a:blip>
          <a:srcRect b="6306"/>
          <a:stretch/>
        </p:blipFill>
        <p:spPr>
          <a:xfrm>
            <a:off x="457200" y="457200"/>
            <a:ext cx="11277600" cy="5943600"/>
          </a:xfrm>
          <a:prstGeom prst="rect">
            <a:avLst/>
          </a:prstGeom>
        </p:spPr>
      </p:pic>
      <p:sp>
        <p:nvSpPr>
          <p:cNvPr id="6" name="Title 5">
            <a:extLst>
              <a:ext uri="{FF2B5EF4-FFF2-40B4-BE49-F238E27FC236}">
                <a16:creationId xmlns:a16="http://schemas.microsoft.com/office/drawing/2014/main" id="{D0CD80E9-AA40-03E8-4B76-8D6EDA891D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24238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04C5-FB7C-3849-9DBA-D98D2D584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EA6C-87EF-C986-E3A8-BFB05A50176F}"/>
              </a:ext>
            </a:extLst>
          </p:cNvPr>
          <p:cNvSpPr>
            <a:spLocks noGrp="1"/>
          </p:cNvSpPr>
          <p:nvPr>
            <p:ph type="title"/>
          </p:nvPr>
        </p:nvSpPr>
        <p:spPr>
          <a:xfrm>
            <a:off x="588263" y="585788"/>
            <a:ext cx="4159950" cy="5683249"/>
          </a:xfrm>
        </p:spPr>
        <p:txBody>
          <a:bodyPr wrap="square" anchor="ctr">
            <a:normAutofit/>
          </a:bodyPr>
          <a:lstStyle/>
          <a:p>
            <a:r>
              <a:rPr lang="en-US"/>
              <a:t>Demo</a:t>
            </a:r>
            <a:br>
              <a:rPr lang="en-US"/>
            </a:br>
            <a:br>
              <a:rPr lang="en-US"/>
            </a:br>
            <a:r>
              <a:rPr lang="en-US"/>
              <a:t>RAG Patterns with SQL</a:t>
            </a:r>
          </a:p>
        </p:txBody>
      </p:sp>
      <p:pic>
        <p:nvPicPr>
          <p:cNvPr id="5" name="Video 4" descr="3D Black Snakes">
            <a:extLst>
              <a:ext uri="{FF2B5EF4-FFF2-40B4-BE49-F238E27FC236}">
                <a16:creationId xmlns:a16="http://schemas.microsoft.com/office/drawing/2014/main" id="{927B0287-B7F2-9992-D08D-C1AB7379FD2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756" r="21833" b="-1"/>
          <a:stretch/>
        </p:blipFill>
        <p:spPr>
          <a:xfrm>
            <a:off x="5334000" y="10"/>
            <a:ext cx="6858000" cy="6857990"/>
          </a:xfrm>
          <a:prstGeom prst="rect">
            <a:avLst/>
          </a:prstGeom>
          <a:noFill/>
        </p:spPr>
      </p:pic>
    </p:spTree>
    <p:extLst>
      <p:ext uri="{BB962C8B-B14F-4D97-AF65-F5344CB8AC3E}">
        <p14:creationId xmlns:p14="http://schemas.microsoft.com/office/powerpoint/2010/main" val="19457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C032-4F5C-6F0C-0F51-EC12A9B29888}"/>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BE3DED7F-D916-283E-994D-759B6B33316E}"/>
              </a:ext>
            </a:extLst>
          </p:cNvPr>
          <p:cNvSpPr>
            <a:spLocks noGrp="1"/>
          </p:cNvSpPr>
          <p:nvPr>
            <p:ph idx="1"/>
          </p:nvPr>
        </p:nvSpPr>
        <p:spPr/>
        <p:txBody>
          <a:bodyPr/>
          <a:lstStyle/>
          <a:p>
            <a:endParaRPr lang="en-US"/>
          </a:p>
          <a:p>
            <a:r>
              <a:rPr lang="en-US"/>
              <a:t>Create Embeddings with External REST Endpoint Invocation </a:t>
            </a:r>
          </a:p>
          <a:p>
            <a:r>
              <a:rPr lang="en-US"/>
              <a:t>Vector and Filter Search</a:t>
            </a:r>
          </a:p>
          <a:p>
            <a:r>
              <a:rPr lang="en-US"/>
              <a:t>RAG</a:t>
            </a:r>
          </a:p>
          <a:p>
            <a:r>
              <a:rPr lang="en-US"/>
              <a:t>OpenAI </a:t>
            </a:r>
            <a:r>
              <a:rPr lang="en-US" b="0" i="0">
                <a:effectLst/>
                <a:latin typeface="-apple-system"/>
              </a:rPr>
              <a:t>DALL·E 3</a:t>
            </a:r>
            <a:r>
              <a:rPr lang="en-US"/>
              <a:t> and </a:t>
            </a:r>
            <a:r>
              <a:rPr lang="en-US" b="0" i="0">
                <a:solidFill>
                  <a:srgbClr val="1F2328"/>
                </a:solidFill>
                <a:effectLst/>
                <a:latin typeface="-apple-system"/>
              </a:rPr>
              <a:t>GPT-4o</a:t>
            </a:r>
            <a:r>
              <a:rPr lang="en-US"/>
              <a:t> model</a:t>
            </a:r>
          </a:p>
          <a:p>
            <a:endParaRPr lang="en-US"/>
          </a:p>
        </p:txBody>
      </p:sp>
      <p:sp>
        <p:nvSpPr>
          <p:cNvPr id="4" name="Rectangle 3">
            <a:extLst>
              <a:ext uri="{FF2B5EF4-FFF2-40B4-BE49-F238E27FC236}">
                <a16:creationId xmlns:a16="http://schemas.microsoft.com/office/drawing/2014/main" id="{69060E12-E953-FC8B-68FC-91680C82E898}"/>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1733570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66F-3117-5E92-AB2D-C397998F47DD}"/>
              </a:ext>
            </a:extLst>
          </p:cNvPr>
          <p:cNvSpPr>
            <a:spLocks noGrp="1"/>
          </p:cNvSpPr>
          <p:nvPr>
            <p:ph type="title"/>
          </p:nvPr>
        </p:nvSpPr>
        <p:spPr/>
        <p:txBody>
          <a:bodyPr/>
          <a:lstStyle/>
          <a:p>
            <a:r>
              <a:rPr lang="en-US"/>
              <a:t>Let’s get started</a:t>
            </a:r>
          </a:p>
        </p:txBody>
      </p:sp>
      <p:sp>
        <p:nvSpPr>
          <p:cNvPr id="3" name="Content Placeholder 2">
            <a:extLst>
              <a:ext uri="{FF2B5EF4-FFF2-40B4-BE49-F238E27FC236}">
                <a16:creationId xmlns:a16="http://schemas.microsoft.com/office/drawing/2014/main" id="{8DA49930-1BE3-0ADB-630F-1783FA9E7ECD}"/>
              </a:ext>
            </a:extLst>
          </p:cNvPr>
          <p:cNvSpPr>
            <a:spLocks noGrp="1"/>
          </p:cNvSpPr>
          <p:nvPr>
            <p:ph idx="1"/>
          </p:nvPr>
        </p:nvSpPr>
        <p:spPr/>
        <p:txBody>
          <a:bodyPr/>
          <a:lstStyle/>
          <a:p>
            <a:pPr marL="0" indent="0" algn="l">
              <a:buNone/>
            </a:pPr>
            <a:r>
              <a:rPr lang="en-US" sz="2400" b="1" i="0">
                <a:solidFill>
                  <a:srgbClr val="1F2328"/>
                </a:solidFill>
                <a:effectLst/>
                <a:highlight>
                  <a:srgbClr val="FFFFFF"/>
                </a:highlight>
                <a:latin typeface="-apple-system"/>
              </a:rPr>
              <a:t>Prerequisites, you need one of these tools to connect to Azure SQL </a:t>
            </a:r>
            <a:r>
              <a:rPr lang="en-US" sz="2400" b="1">
                <a:solidFill>
                  <a:srgbClr val="1F2328"/>
                </a:solidFill>
                <a:highlight>
                  <a:srgbClr val="FFFFFF"/>
                </a:highlight>
                <a:latin typeface="-apple-system"/>
              </a:rPr>
              <a:t>Database</a:t>
            </a:r>
            <a:endParaRPr lang="en-US" sz="2400" b="1" i="0">
              <a:solidFill>
                <a:srgbClr val="1F2328"/>
              </a:solidFill>
              <a:effectLst/>
              <a:highlight>
                <a:srgbClr val="FFFFFF"/>
              </a:highlight>
              <a:latin typeface="-apple-system"/>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SSMS</a:t>
            </a:r>
            <a:r>
              <a:rPr lang="en-US" b="0" i="0">
                <a:solidFill>
                  <a:srgbClr val="1F2328"/>
                </a:solidFill>
                <a:effectLst/>
                <a:highlight>
                  <a:srgbClr val="FFFFFF"/>
                </a:highlight>
                <a:latin typeface="-apple-system"/>
              </a:rPr>
              <a:t> or</a:t>
            </a:r>
            <a:endParaRPr lang="en-US" b="0" i="0">
              <a:solidFill>
                <a:srgbClr val="1F2328"/>
              </a:solidFill>
              <a:effectLst/>
              <a:highlight>
                <a:srgbClr val="FFFFFF"/>
              </a:highlight>
              <a:latin typeface="-apple-system"/>
              <a:hlinkClick r:id="rId2"/>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3"/>
              </a:rPr>
              <a:t>Azure Data Studio</a:t>
            </a:r>
            <a:r>
              <a:rPr lang="en-US" b="0" i="0">
                <a:solidFill>
                  <a:srgbClr val="1F2328"/>
                </a:solidFill>
                <a:effectLst/>
                <a:highlight>
                  <a:srgbClr val="FFFFFF"/>
                </a:highlight>
                <a:latin typeface="-apple-system"/>
              </a:rPr>
              <a:t> or</a:t>
            </a: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Visual Studio Code</a:t>
            </a:r>
            <a:r>
              <a:rPr lang="en-US" b="0" i="0">
                <a:solidFill>
                  <a:srgbClr val="1F2328"/>
                </a:solidFill>
                <a:effectLst/>
                <a:highlight>
                  <a:srgbClr val="FFFFFF"/>
                </a:highlight>
                <a:latin typeface="-apple-system"/>
              </a:rPr>
              <a:t> with </a:t>
            </a:r>
            <a:r>
              <a:rPr lang="en-US" b="0" i="0" u="sng" err="1">
                <a:solidFill>
                  <a:srgbClr val="1F2328"/>
                </a:solidFill>
                <a:effectLst/>
                <a:highlight>
                  <a:srgbClr val="FFFFFF"/>
                </a:highlight>
                <a:latin typeface="-apple-system"/>
                <a:hlinkClick r:id="rId4"/>
              </a:rPr>
              <a:t>mssql</a:t>
            </a:r>
            <a:r>
              <a:rPr lang="en-US" b="0" i="0" u="sng">
                <a:solidFill>
                  <a:srgbClr val="1F2328"/>
                </a:solidFill>
                <a:effectLst/>
                <a:highlight>
                  <a:srgbClr val="FFFFFF"/>
                </a:highlight>
                <a:latin typeface="-apple-system"/>
                <a:hlinkClick r:id="rId4"/>
              </a:rPr>
              <a:t> extension</a:t>
            </a:r>
            <a:r>
              <a:rPr lang="en-US" b="0" i="0">
                <a:solidFill>
                  <a:srgbClr val="1F2328"/>
                </a:solidFill>
                <a:effectLst/>
                <a:highlight>
                  <a:srgbClr val="FFFFFF"/>
                </a:highlight>
                <a:latin typeface="-apple-system"/>
              </a:rPr>
              <a:t> </a:t>
            </a:r>
          </a:p>
          <a:p>
            <a:pPr algn="l">
              <a:buFont typeface="Arial" panose="020B0604020202020204" pitchFamily="34" charset="0"/>
              <a:buChar char="•"/>
            </a:pPr>
            <a:endParaRPr lang="en-US">
              <a:solidFill>
                <a:srgbClr val="1F2328"/>
              </a:solidFill>
              <a:highlight>
                <a:srgbClr val="FFFFFF"/>
              </a:highlight>
              <a:latin typeface="-apple-system"/>
            </a:endParaRPr>
          </a:p>
          <a:p>
            <a:pPr algn="l">
              <a:buFont typeface="Arial" panose="020B0604020202020204" pitchFamily="34" charset="0"/>
              <a:buChar char="•"/>
            </a:pPr>
            <a:endParaRPr lang="en-US" b="0" i="0">
              <a:solidFill>
                <a:srgbClr val="1F2328"/>
              </a:solidFill>
              <a:effectLst/>
              <a:highlight>
                <a:srgbClr val="FFFFFF"/>
              </a:highlight>
              <a:latin typeface="-apple-system"/>
            </a:endParaRPr>
          </a:p>
          <a:p>
            <a:endParaRPr lang="en-US"/>
          </a:p>
        </p:txBody>
      </p:sp>
    </p:spTree>
    <p:extLst>
      <p:ext uri="{BB962C8B-B14F-4D97-AF65-F5344CB8AC3E}">
        <p14:creationId xmlns:p14="http://schemas.microsoft.com/office/powerpoint/2010/main" val="2745249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9A85981-4D62-68BB-1C7D-F66C3BBA009B}"/>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8" name="Rectangle 20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86171-A8B0-796F-4775-BD4E523132B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a:solidFill>
                  <a:srgbClr val="FFFFFF"/>
                </a:solidFill>
              </a:rPr>
              <a:t>SSMS</a:t>
            </a:r>
            <a:br>
              <a:rPr lang="en-US" sz="1900">
                <a:solidFill>
                  <a:srgbClr val="FFFFFF"/>
                </a:solidFill>
              </a:rPr>
            </a:br>
            <a:br>
              <a:rPr lang="en-US" sz="1900">
                <a:solidFill>
                  <a:srgbClr val="FFFFFF"/>
                </a:solidFill>
              </a:rPr>
            </a:br>
            <a:r>
              <a:rPr lang="en-US" sz="1900">
                <a:solidFill>
                  <a:srgbClr val="FFFFFF"/>
                </a:solidFill>
              </a:rPr>
              <a:t>Connect to pre-created Azure SQL DB</a:t>
            </a:r>
          </a:p>
        </p:txBody>
      </p:sp>
      <p:pic>
        <p:nvPicPr>
          <p:cNvPr id="2050" name="Picture 2">
            <a:extLst>
              <a:ext uri="{FF2B5EF4-FFF2-40B4-BE49-F238E27FC236}">
                <a16:creationId xmlns:a16="http://schemas.microsoft.com/office/drawing/2014/main" id="{CDC975C3-7530-D6ED-E565-7570EE5F0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11672"/>
            <a:ext cx="5698724" cy="3762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F78F990-3C96-DC5B-7E81-F04523766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9300" y="2111672"/>
            <a:ext cx="3656268" cy="3997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499FA9-6D22-63A3-6A67-E485D4D09125}"/>
              </a:ext>
            </a:extLst>
          </p:cNvPr>
          <p:cNvSpPr/>
          <p:nvPr/>
        </p:nvSpPr>
        <p:spPr>
          <a:xfrm>
            <a:off x="5229842" y="5321940"/>
            <a:ext cx="1131487" cy="5521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808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685CB16-D886-3B54-39C2-ECF8DF7583A9}"/>
              </a:ext>
            </a:extLst>
          </p:cNvPr>
          <p:cNvSpPr>
            <a:spLocks noGrp="1"/>
          </p:cNvSpPr>
          <p:nvPr>
            <p:ph type="title"/>
          </p:nvPr>
        </p:nvSpPr>
        <p:spPr>
          <a:xfrm>
            <a:off x="260350" y="2767106"/>
            <a:ext cx="3280519" cy="3071906"/>
          </a:xfrm>
        </p:spPr>
        <p:txBody>
          <a:bodyPr vert="horz" lIns="91440" tIns="45720" rIns="91440" bIns="45720" rtlCol="0" anchor="t">
            <a:normAutofit/>
          </a:bodyPr>
          <a:lstStyle/>
          <a:p>
            <a:r>
              <a:rPr lang="en-US" sz="4000" kern="1200">
                <a:solidFill>
                  <a:srgbClr val="FFFFFF"/>
                </a:solidFill>
                <a:latin typeface="+mj-lt"/>
                <a:ea typeface="+mj-ea"/>
                <a:cs typeface="+mj-cs"/>
              </a:rPr>
              <a:t>GitHub</a:t>
            </a:r>
            <a:br>
              <a:rPr lang="en-US" sz="4000" kern="1200">
                <a:solidFill>
                  <a:srgbClr val="FFFFFF"/>
                </a:solidFill>
                <a:latin typeface="+mj-lt"/>
                <a:ea typeface="+mj-ea"/>
                <a:cs typeface="+mj-cs"/>
              </a:rPr>
            </a:br>
            <a:r>
              <a:rPr kumimoji="0" lang="en-US" sz="1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4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endParaRPr lang="en-US" sz="40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3351CD41-004E-6841-B177-94CD6F1AFD5C}"/>
              </a:ext>
            </a:extLst>
          </p:cNvPr>
          <p:cNvPicPr>
            <a:picLocks noChangeAspect="1"/>
          </p:cNvPicPr>
          <p:nvPr/>
        </p:nvPicPr>
        <p:blipFill>
          <a:blip r:embed="rId2"/>
          <a:stretch>
            <a:fillRect/>
          </a:stretch>
        </p:blipFill>
        <p:spPr>
          <a:xfrm>
            <a:off x="4307356" y="17819"/>
            <a:ext cx="8040978" cy="6858000"/>
          </a:xfrm>
          <a:prstGeom prst="rect">
            <a:avLst/>
          </a:prstGeom>
        </p:spPr>
      </p:pic>
      <p:sp>
        <p:nvSpPr>
          <p:cNvPr id="7" name="Rectangle 6">
            <a:extLst>
              <a:ext uri="{FF2B5EF4-FFF2-40B4-BE49-F238E27FC236}">
                <a16:creationId xmlns:a16="http://schemas.microsoft.com/office/drawing/2014/main" id="{79EB951F-ECFA-0232-0722-30820FE8797D}"/>
              </a:ext>
            </a:extLst>
          </p:cNvPr>
          <p:cNvSpPr/>
          <p:nvPr/>
        </p:nvSpPr>
        <p:spPr bwMode="auto">
          <a:xfrm>
            <a:off x="293687" y="5703364"/>
            <a:ext cx="11343533"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215630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81C1F-7DF4-FC2D-D6CB-56996490CC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API keys</a:t>
            </a:r>
          </a:p>
        </p:txBody>
      </p:sp>
      <p:sp>
        <p:nvSpPr>
          <p:cNvPr id="3" name="Content Placeholder 2">
            <a:extLst>
              <a:ext uri="{FF2B5EF4-FFF2-40B4-BE49-F238E27FC236}">
                <a16:creationId xmlns:a16="http://schemas.microsoft.com/office/drawing/2014/main" id="{FDFCEEB7-F8A0-94E8-F536-D48B69ED2620}"/>
              </a:ext>
            </a:extLst>
          </p:cNvPr>
          <p:cNvSpPr>
            <a:spLocks noGrp="1"/>
          </p:cNvSpPr>
          <p:nvPr>
            <p:ph idx="1"/>
          </p:nvPr>
        </p:nvSpPr>
        <p:spPr>
          <a:xfrm>
            <a:off x="4581727" y="649480"/>
            <a:ext cx="3025303" cy="5546047"/>
          </a:xfrm>
        </p:spPr>
        <p:txBody>
          <a:bodyPr anchor="ctr">
            <a:normAutofit/>
          </a:bodyPr>
          <a:lstStyle/>
          <a:p>
            <a:endParaRPr lang="en-US" sz="2000"/>
          </a:p>
          <a:p>
            <a:endParaRPr lang="en-US" sz="2000"/>
          </a:p>
          <a:p>
            <a:pPr marL="0" indent="0">
              <a:buNone/>
            </a:pPr>
            <a:r>
              <a:rPr lang="en-US" sz="2000"/>
              <a:t>In the config.txt </a:t>
            </a:r>
          </a:p>
          <a:p>
            <a:pPr marL="0" indent="0">
              <a:buNone/>
            </a:pPr>
            <a:r>
              <a:rPr lang="en-US" sz="2000"/>
              <a:t>[AI Models Codespaces]</a:t>
            </a:r>
          </a:p>
        </p:txBody>
      </p:sp>
      <p:pic>
        <p:nvPicPr>
          <p:cNvPr id="7" name="Picture 6">
            <a:extLst>
              <a:ext uri="{FF2B5EF4-FFF2-40B4-BE49-F238E27FC236}">
                <a16:creationId xmlns:a16="http://schemas.microsoft.com/office/drawing/2014/main" id="{0B9568D0-99F3-A739-A2A4-FBC2A61CD68D}"/>
              </a:ext>
            </a:extLst>
          </p:cNvPr>
          <p:cNvPicPr>
            <a:picLocks noChangeAspect="1"/>
          </p:cNvPicPr>
          <p:nvPr/>
        </p:nvPicPr>
        <p:blipFill>
          <a:blip r:embed="rId2"/>
          <a:stretch>
            <a:fillRect/>
          </a:stretch>
        </p:blipFill>
        <p:spPr>
          <a:xfrm>
            <a:off x="8109502" y="998887"/>
            <a:ext cx="3615776" cy="4872104"/>
          </a:xfrm>
          <a:prstGeom prst="rect">
            <a:avLst/>
          </a:prstGeom>
        </p:spPr>
      </p:pic>
      <p:sp>
        <p:nvSpPr>
          <p:cNvPr id="5" name="Rectangle 4">
            <a:extLst>
              <a:ext uri="{FF2B5EF4-FFF2-40B4-BE49-F238E27FC236}">
                <a16:creationId xmlns:a16="http://schemas.microsoft.com/office/drawing/2014/main" id="{406039CA-4FF6-5C6C-857F-0E14FEB9420D}"/>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130261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56E-B3A8-02B2-81B4-0882452A0F7F}"/>
              </a:ext>
            </a:extLst>
          </p:cNvPr>
          <p:cNvSpPr>
            <a:spLocks noGrp="1"/>
          </p:cNvSpPr>
          <p:nvPr>
            <p:ph type="title"/>
          </p:nvPr>
        </p:nvSpPr>
        <p:spPr/>
        <p:txBody>
          <a:bodyPr/>
          <a:lstStyle/>
          <a:p>
            <a:r>
              <a:rPr lang="en-US"/>
              <a:t>RAG - FAQ</a:t>
            </a:r>
          </a:p>
        </p:txBody>
      </p:sp>
      <p:sp>
        <p:nvSpPr>
          <p:cNvPr id="5" name="Content Placeholder 4">
            <a:extLst>
              <a:ext uri="{FF2B5EF4-FFF2-40B4-BE49-F238E27FC236}">
                <a16:creationId xmlns:a16="http://schemas.microsoft.com/office/drawing/2014/main" id="{16709987-5EFF-DAFB-767D-54D4A334D8E3}"/>
              </a:ext>
            </a:extLst>
          </p:cNvPr>
          <p:cNvSpPr>
            <a:spLocks noGrp="1"/>
          </p:cNvSpPr>
          <p:nvPr>
            <p:ph idx="1"/>
          </p:nvPr>
        </p:nvSpPr>
        <p:spPr/>
        <p:txBody>
          <a:bodyPr/>
          <a:lstStyle/>
          <a:p>
            <a:r>
              <a:rPr lang="en-US"/>
              <a:t>How do I generate embeddings?</a:t>
            </a:r>
          </a:p>
          <a:p>
            <a:r>
              <a:rPr lang="en-US"/>
              <a:t>How do I keep embeddings updated?</a:t>
            </a:r>
          </a:p>
          <a:p>
            <a:r>
              <a:rPr lang="en-US"/>
              <a:t>Which embedding model should I use?</a:t>
            </a:r>
          </a:p>
          <a:p>
            <a:r>
              <a:rPr lang="en-US"/>
              <a:t>Can I generate embeddings only on text?</a:t>
            </a:r>
          </a:p>
          <a:p>
            <a:r>
              <a:rPr lang="en-US"/>
              <a:t>Which distance metric should I use for better answers?</a:t>
            </a:r>
          </a:p>
          <a:p>
            <a:r>
              <a:rPr lang="en-US"/>
              <a:t>If I have a lot of data, will performance be good enough?</a:t>
            </a:r>
          </a:p>
        </p:txBody>
      </p:sp>
    </p:spTree>
    <p:extLst>
      <p:ext uri="{BB962C8B-B14F-4D97-AF65-F5344CB8AC3E}">
        <p14:creationId xmlns:p14="http://schemas.microsoft.com/office/powerpoint/2010/main" val="2494314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E2C2179-4C32-AB13-2159-26B3144B8D72}"/>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9B331324-D383-714D-72AC-8BC60C438E67}"/>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74AAC4F-BFD9-ACC1-4A58-21CAD9F11F1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CBA00A0-6153-D21F-B7F8-35ABECB8E908}"/>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are the two steps to build a RAG pattern?</a:t>
            </a:r>
          </a:p>
        </p:txBody>
      </p:sp>
      <p:sp>
        <p:nvSpPr>
          <p:cNvPr id="16" name="Rectangle: Top Corners Rounded 15">
            <a:extLst>
              <a:ext uri="{FF2B5EF4-FFF2-40B4-BE49-F238E27FC236}">
                <a16:creationId xmlns:a16="http://schemas.microsoft.com/office/drawing/2014/main" id="{BBC5F23C-72D6-99FE-B5C4-D7FB486BA46A}"/>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SQL features are needed to build a RAG pattern?</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FD0314E-0F8F-FDB8-E1BC-3167C97D17B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18FFC31-205B-589D-3E52-0D877287F63B}"/>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9F32556-EF0B-7335-BD35-F80C8D8BDCB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674B8E8-D5ED-E3F8-C77E-B765D0FB4B6B}"/>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LLM training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Create a feature vector</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engineering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Vectorization of data</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 and D</a:t>
            </a:r>
          </a:p>
        </p:txBody>
      </p:sp>
      <p:sp>
        <p:nvSpPr>
          <p:cNvPr id="19" name="Rectangle: Rounded Corners 18">
            <a:extLst>
              <a:ext uri="{FF2B5EF4-FFF2-40B4-BE49-F238E27FC236}">
                <a16:creationId xmlns:a16="http://schemas.microsoft.com/office/drawing/2014/main" id="{6037FB7F-CD7F-F18A-6821-450A7C6FE0F0}"/>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A0A7175-FAED-BF36-CB4E-54A148D4A5C9}"/>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err="1">
                <a:ln>
                  <a:noFill/>
                </a:ln>
                <a:solidFill>
                  <a:srgbClr val="000000"/>
                </a:solidFill>
                <a:effectLst/>
                <a:uLnTx/>
                <a:uFillTx/>
                <a:latin typeface="Segoe UI"/>
                <a:ea typeface="+mn-ea"/>
                <a:cs typeface="+mn-cs"/>
              </a:rPr>
              <a:t>sp_invoke_external</a:t>
            </a:r>
            <a:r>
              <a:rPr kumimoji="0" lang="en-US" sz="2000" b="0" i="0" u="none" strike="noStrike" kern="1200" cap="none" spc="0" normalizeH="0" baseline="0" noProof="0">
                <a:ln>
                  <a:noFill/>
                </a:ln>
                <a:solidFill>
                  <a:srgbClr val="000000"/>
                </a:solidFill>
                <a:effectLst/>
                <a:uLnTx/>
                <a:uFillTx/>
                <a:latin typeface="Segoe UI"/>
                <a:ea typeface="+mn-ea"/>
                <a:cs typeface="+mn-cs"/>
              </a:rPr>
              <a:t>_</a:t>
            </a:r>
            <a:r>
              <a:rPr lang="en-US" b="0" err="1">
                <a:solidFill>
                  <a:srgbClr val="000000"/>
                </a:solidFill>
                <a:latin typeface="Segoe UI"/>
              </a:rPr>
              <a:t>rest_endpoint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vector search</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JSON type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572921"/>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FA90-D2B8-3359-54B1-E5AE0FE81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E923E-4945-7509-58C0-06A9AAA4972C}"/>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a:t>AI and Content Moderation</a:t>
            </a:r>
          </a:p>
        </p:txBody>
      </p:sp>
      <p:pic>
        <p:nvPicPr>
          <p:cNvPr id="7" name="Picture 6" descr="3D abstract blue and gold cube illustration">
            <a:extLst>
              <a:ext uri="{FF2B5EF4-FFF2-40B4-BE49-F238E27FC236}">
                <a16:creationId xmlns:a16="http://schemas.microsoft.com/office/drawing/2014/main" id="{4C6F1DEE-1916-CB77-C8D2-BD44114E8EEC}"/>
              </a:ext>
            </a:extLst>
          </p:cNvPr>
          <p:cNvPicPr>
            <a:picLocks noChangeAspect="1"/>
          </p:cNvPicPr>
          <p:nvPr/>
        </p:nvPicPr>
        <p:blipFill>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590358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D09F71-2032-C91A-A9FE-798E80E52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DCB8-79C0-8CBC-EF4B-569D32724BF1}"/>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6258E44F-050A-4CFC-240C-1A992ADD2BD6}"/>
              </a:ext>
            </a:extLst>
          </p:cNvPr>
          <p:cNvSpPr>
            <a:spLocks noGrp="1"/>
          </p:cNvSpPr>
          <p:nvPr>
            <p:ph idx="1"/>
          </p:nvPr>
        </p:nvSpPr>
        <p:spPr/>
        <p:txBody>
          <a:bodyPr/>
          <a:lstStyle/>
          <a:p>
            <a:r>
              <a:rPr lang="en-US"/>
              <a:t>Content Safety</a:t>
            </a:r>
          </a:p>
          <a:p>
            <a:r>
              <a:rPr lang="en-US"/>
              <a:t>PII Entity Recognition</a:t>
            </a:r>
          </a:p>
          <a:p>
            <a:endParaRPr lang="en-US"/>
          </a:p>
        </p:txBody>
      </p:sp>
      <p:sp>
        <p:nvSpPr>
          <p:cNvPr id="4" name="Rectangle 3">
            <a:extLst>
              <a:ext uri="{FF2B5EF4-FFF2-40B4-BE49-F238E27FC236}">
                <a16:creationId xmlns:a16="http://schemas.microsoft.com/office/drawing/2014/main" id="{9CA6F217-BDCA-B52F-E3EF-7ABA2842FD0C}"/>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2801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63EB98D-DEE6-0BEB-273D-A10D2DB0E26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47A3C4F-D42E-B00B-36F0-E714F0C3D60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476BA16-1468-3974-791E-79A08E67F946}"/>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6760D06-6FC9-DE0A-92CA-EF7376CA6171}"/>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What type of features can content safety support?</a:t>
            </a:r>
          </a:p>
        </p:txBody>
      </p:sp>
      <p:sp>
        <p:nvSpPr>
          <p:cNvPr id="16" name="Rectangle: Top Corners Rounded 15">
            <a:extLst>
              <a:ext uri="{FF2B5EF4-FFF2-40B4-BE49-F238E27FC236}">
                <a16:creationId xmlns:a16="http://schemas.microsoft.com/office/drawing/2014/main" id="{FE7A8F77-3656-AC15-F7B0-1FC75BC304E6}"/>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cs typeface="Segoe UI" pitchFamily="34" charset="0"/>
              </a:rPr>
              <a:t>What attributes make up a content safety score?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EFCF99E5-C2B3-71E0-59AA-037B23610A47}"/>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6C4FB9B0-A555-F549-2E0B-39124CA52955}"/>
              </a:ext>
              <a:ext uri="{C183D7F6-B498-43B3-948B-1728B52AA6E4}">
                <adec:decorative xmlns:adec="http://schemas.microsoft.com/office/drawing/2017/decorative" val="1"/>
              </a:ext>
            </a:extLst>
          </p:cNvPr>
          <p:cNvSpPr/>
          <p:nvPr/>
        </p:nvSpPr>
        <p:spPr bwMode="auto">
          <a:xfrm>
            <a:off x="197403" y="5570038"/>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2961493-F9CD-5D90-7482-B5411C3DCD01}"/>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E9806-761A-A9BF-7899-596EAB2F3B43}"/>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Prompt shields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Analyze text and data</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err="1">
                <a:solidFill>
                  <a:srgbClr val="000000"/>
                </a:solidFill>
                <a:latin typeface="Segoe UI"/>
              </a:rPr>
              <a:t>Groundedness</a:t>
            </a:r>
            <a:r>
              <a:rPr lang="en-US" sz="2000">
                <a:solidFill>
                  <a:srgbClr val="000000"/>
                </a:solidFill>
                <a:latin typeface="Segoe UI"/>
              </a:rPr>
              <a:t>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PII detection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a:t>
            </a:r>
            <a:r>
              <a:rPr lang="en-US" sz="2000" err="1">
                <a:solidFill>
                  <a:srgbClr val="000000"/>
                </a:solidFill>
                <a:latin typeface="Segoe UI"/>
              </a:rPr>
              <a:t>ll</a:t>
            </a:r>
            <a:r>
              <a:rPr lang="en-US" sz="2000">
                <a:solidFill>
                  <a:srgbClr val="000000"/>
                </a:solidFill>
                <a:latin typeface="Segoe UI"/>
              </a:rPr>
              <a:t>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E40E94D0-C77B-A573-30BE-41F7656F5CEC}"/>
              </a:ext>
              <a:ext uri="{C183D7F6-B498-43B3-948B-1728B52AA6E4}">
                <adec:decorative xmlns:adec="http://schemas.microsoft.com/office/drawing/2017/decorative" val="1"/>
              </a:ext>
            </a:extLst>
          </p:cNvPr>
          <p:cNvSpPr/>
          <p:nvPr/>
        </p:nvSpPr>
        <p:spPr bwMode="auto">
          <a:xfrm>
            <a:off x="6142874" y="41795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D44847A-CBCF-9A30-2215-C58CED87AD63}"/>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Hate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Self-harm</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Pick Bob’s favorite sports team</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Violence</a:t>
            </a:r>
          </a:p>
        </p:txBody>
      </p:sp>
    </p:spTree>
    <p:extLst>
      <p:ext uri="{BB962C8B-B14F-4D97-AF65-F5344CB8AC3E}">
        <p14:creationId xmlns:p14="http://schemas.microsoft.com/office/powerpoint/2010/main" val="2072784406"/>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8988-2454-5F66-785F-19787920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7EF7D-A9AA-93F4-B013-792F74DE418F}"/>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500"/>
              <a:t>Demo</a:t>
            </a:r>
            <a:br>
              <a:rPr lang="en-US" sz="2500"/>
            </a:br>
            <a:br>
              <a:rPr lang="en-US" sz="2500"/>
            </a:br>
            <a:r>
              <a:rPr lang="en-US" sz="2500" err="1"/>
              <a:t>GenAI</a:t>
            </a:r>
            <a:r>
              <a:rPr lang="en-US" sz="2500"/>
              <a:t> Frameworks</a:t>
            </a:r>
          </a:p>
        </p:txBody>
      </p:sp>
      <p:pic>
        <p:nvPicPr>
          <p:cNvPr id="4" name="Picture 3" descr="Three blank billboard frames">
            <a:extLst>
              <a:ext uri="{FF2B5EF4-FFF2-40B4-BE49-F238E27FC236}">
                <a16:creationId xmlns:a16="http://schemas.microsoft.com/office/drawing/2014/main" id="{E2B3BB91-9EE1-803D-4529-BDDF9B65ED85}"/>
              </a:ext>
            </a:extLst>
          </p:cNvPr>
          <p:cNvPicPr>
            <a:picLocks noChangeAspect="1"/>
          </p:cNvPicPr>
          <p:nvPr/>
        </p:nvPicPr>
        <p:blipFill>
          <a:blip r:embed="rId3"/>
          <a:srcRect l="16408" r="17092"/>
          <a:stretch/>
        </p:blipFill>
        <p:spPr>
          <a:xfrm>
            <a:off x="5334000" y="10"/>
            <a:ext cx="6858000" cy="6857990"/>
          </a:xfrm>
          <a:prstGeom prst="rect">
            <a:avLst/>
          </a:prstGeom>
          <a:noFill/>
        </p:spPr>
      </p:pic>
    </p:spTree>
    <p:extLst>
      <p:ext uri="{BB962C8B-B14F-4D97-AF65-F5344CB8AC3E}">
        <p14:creationId xmlns:p14="http://schemas.microsoft.com/office/powerpoint/2010/main" val="3581243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BC3DD3-109B-593A-9F50-F0B3CE805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80DF-FF23-0EA5-BF0C-E9BC0A851806}"/>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4B846304-65FD-A652-EE1A-9D907B1119FD}"/>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4CB33F72-DACC-A31D-0F5F-CDB6EFF1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795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C349-4C3D-4701-9AA3-4B46D3A394AF}"/>
              </a:ext>
            </a:extLst>
          </p:cNvPr>
          <p:cNvSpPr>
            <a:spLocks noGrp="1"/>
          </p:cNvSpPr>
          <p:nvPr>
            <p:ph type="title"/>
          </p:nvPr>
        </p:nvSpPr>
        <p:spPr/>
        <p:txBody>
          <a:bodyPr/>
          <a:lstStyle/>
          <a:p>
            <a:r>
              <a:rPr lang="en-US"/>
              <a:t>Chat History, Bot Memories</a:t>
            </a:r>
          </a:p>
        </p:txBody>
      </p:sp>
      <p:sp>
        <p:nvSpPr>
          <p:cNvPr id="3" name="Content Placeholder 2">
            <a:extLst>
              <a:ext uri="{FF2B5EF4-FFF2-40B4-BE49-F238E27FC236}">
                <a16:creationId xmlns:a16="http://schemas.microsoft.com/office/drawing/2014/main" id="{F95D5019-58A2-C5E3-9699-8B60E6D96F35}"/>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9504135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9591037-205F-AAA5-54EC-3D079774B924}"/>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3919C99B-2BB2-B68A-2C35-7D03E606578E}"/>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F9FFB001-4482-48B3-499B-977AC6E88678}"/>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00C911E-2CFE-5C79-9B2A-7C2DE6F36BA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ea typeface="Segoe UI" pitchFamily="34" charset="0"/>
                <a:cs typeface="Segoe UI" pitchFamily="34" charset="0"/>
              </a:rPr>
              <a:t>SQL Copilot experiences include</a:t>
            </a: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F3A99A4-28A8-7DB3-409E-4A81F72CA3BC}"/>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AI Assistants that can be used for 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include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4776E2FA-FFC8-C54E-AF77-69A63C766EAF}"/>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DD07A1E5-0640-7B5B-A352-EE2131706798}"/>
              </a:ext>
              <a:ext uri="{C183D7F6-B498-43B3-948B-1728B52AA6E4}">
                <adec:decorative xmlns:adec="http://schemas.microsoft.com/office/drawing/2017/decorative" val="1"/>
              </a:ext>
            </a:extLst>
          </p:cNvPr>
          <p:cNvSpPr/>
          <p:nvPr/>
        </p:nvSpPr>
        <p:spPr bwMode="auto">
          <a:xfrm>
            <a:off x="193942" y="49228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B6ABE4AC-562F-51E0-C8B0-966C94BAE978}"/>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575EFBE-C218-1109-5B79-1E270E1DA394}"/>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Self-help for common SQL problems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NL2SQL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Natural language prompts in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Connect to model of your choice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01AE4CDE-0582-1892-A33F-CE2C0936858A}"/>
              </a:ext>
              <a:ext uri="{C183D7F6-B498-43B3-948B-1728B52AA6E4}">
                <adec:decorative xmlns:adec="http://schemas.microsoft.com/office/drawing/2017/decorative" val="1"/>
              </a:ext>
            </a:extLst>
          </p:cNvPr>
          <p:cNvSpPr/>
          <p:nvPr/>
        </p:nvSpPr>
        <p:spPr bwMode="auto">
          <a:xfrm>
            <a:off x="6142874" y="560151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31CF22-2A2D-15C1-0782-25A96EA8B21C}"/>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GitHub Copilot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 in Azure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Copilots in Microsoft Fabric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Microsoft Bob Pilot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 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1041991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0919354-270C-E49C-49D4-7E09056B264A}"/>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E754D3A5-1B1A-1F76-0B50-157023C48504}"/>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2EB44EF6-5EDF-D84A-3F29-F35A33032939}"/>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063071F7-CE08-D30C-C56A-32CA8B837A9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SQL Database Copilot has permissions based on</a:t>
            </a:r>
          </a:p>
        </p:txBody>
      </p:sp>
      <p:sp>
        <p:nvSpPr>
          <p:cNvPr id="16" name="Rectangle: Top Corners Rounded 15">
            <a:extLst>
              <a:ext uri="{FF2B5EF4-FFF2-40B4-BE49-F238E27FC236}">
                <a16:creationId xmlns:a16="http://schemas.microsoft.com/office/drawing/2014/main" id="{BE0C776D-EAA6-80CA-47A5-6F3F0924E489}"/>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NL2SQL uses the following resources</a:t>
            </a:r>
          </a:p>
        </p:txBody>
      </p:sp>
      <p:sp>
        <p:nvSpPr>
          <p:cNvPr id="2" name="Title 1">
            <a:extLst>
              <a:ext uri="{FF2B5EF4-FFF2-40B4-BE49-F238E27FC236}">
                <a16:creationId xmlns:a16="http://schemas.microsoft.com/office/drawing/2014/main" id="{3F8899ED-2EFD-1822-C8A9-6776FEA48C0B}"/>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74233316-3559-C447-E282-CF231178F186}"/>
              </a:ext>
              <a:ext uri="{C183D7F6-B498-43B3-948B-1728B52AA6E4}">
                <adec:decorative xmlns:adec="http://schemas.microsoft.com/office/drawing/2017/decorative" val="1"/>
              </a:ext>
            </a:extLst>
          </p:cNvPr>
          <p:cNvSpPr/>
          <p:nvPr/>
        </p:nvSpPr>
        <p:spPr bwMode="auto">
          <a:xfrm>
            <a:off x="203082"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EB17775B-73A9-3C5A-82AF-45BFBE8F5746}"/>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14A5EC9-5931-6881-A964-9F32663B26E6}"/>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Owner of the Azure subscription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sysadmin of the Azure SQL Database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User logged into the Azure Portal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Contributors in the resource group</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14168F58-4878-A092-E86E-9DEF3C3DB4B7}"/>
              </a:ext>
              <a:ext uri="{C183D7F6-B498-43B3-948B-1728B52AA6E4}">
                <adec:decorative xmlns:adec="http://schemas.microsoft.com/office/drawing/2017/decorative" val="1"/>
              </a:ext>
            </a:extLst>
          </p:cNvPr>
          <p:cNvSpPr/>
          <p:nvPr/>
        </p:nvSpPr>
        <p:spPr bwMode="auto">
          <a:xfrm>
            <a:off x="6161433" y="55480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E71E6A9-9FC8-CE00-7E2B-DD62C746B370}"/>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Natural language prompt</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Azure OpenAI language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Schema of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Existing model knowledge of SQL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All of the above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71878208"/>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8B8DCF7-CE53-DDB7-260C-BB976F60334B}"/>
            </a:ext>
          </a:extLst>
        </p:cNvPr>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138EBDF-0C9C-79C0-D7B8-37B1CC0CF31B}"/>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05F3518-2AB3-1060-D3A9-9128451C14B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D90F960C-E31D-CC79-4494-94D455E00083}"/>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The benefits of Fabric Mirroring are</a:t>
            </a:r>
          </a:p>
        </p:txBody>
      </p:sp>
      <p:sp>
        <p:nvSpPr>
          <p:cNvPr id="16" name="Rectangle: Top Corners Rounded 15">
            <a:extLst>
              <a:ext uri="{FF2B5EF4-FFF2-40B4-BE49-F238E27FC236}">
                <a16:creationId xmlns:a16="http://schemas.microsoft.com/office/drawing/2014/main" id="{28C97FFA-66B6-F493-1E8D-89E19F396778}"/>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noProof="0">
                <a:solidFill>
                  <a:srgbClr val="000000"/>
                </a:solidFill>
                <a:latin typeface="Segoe UI Semibold"/>
                <a:cs typeface="Segoe UI" pitchFamily="34" charset="0"/>
              </a:rPr>
              <a:t>How does Fabric mirroring capture changes?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1CF2ED3F-A48E-5F84-13E6-9A5857914F24}"/>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3" name="Rectangle: Rounded Corners 2">
            <a:extLst>
              <a:ext uri="{FF2B5EF4-FFF2-40B4-BE49-F238E27FC236}">
                <a16:creationId xmlns:a16="http://schemas.microsoft.com/office/drawing/2014/main" id="{8362E595-0B8E-D9A3-1465-447BBCD60EEA}"/>
              </a:ext>
              <a:ext uri="{C183D7F6-B498-43B3-948B-1728B52AA6E4}">
                <adec:decorative xmlns:adec="http://schemas.microsoft.com/office/drawing/2017/decorative" val="1"/>
              </a:ext>
            </a:extLst>
          </p:cNvPr>
          <p:cNvSpPr/>
          <p:nvPr/>
        </p:nvSpPr>
        <p:spPr bwMode="auto">
          <a:xfrm>
            <a:off x="197403" y="559648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4FECA940-4261-85F0-5EFA-C0510ABCCAEF}"/>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9E0ACB1-5A60-3EBC-CE11-875FB0EC053F}"/>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Near-real time analytics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SQL endpoint for queries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noProof="0">
                <a:solidFill>
                  <a:srgbClr val="000000"/>
                </a:solidFill>
                <a:latin typeface="Segoe UI"/>
              </a:rPr>
              <a:t>Build </a:t>
            </a:r>
            <a:r>
              <a:rPr lang="en-US" sz="2000" noProof="0" err="1">
                <a:solidFill>
                  <a:srgbClr val="000000"/>
                </a:solidFill>
                <a:latin typeface="Segoe UI"/>
              </a:rPr>
              <a:t>PowerBI</a:t>
            </a:r>
            <a:r>
              <a:rPr lang="en-US" sz="2000" noProof="0">
                <a:solidFill>
                  <a:srgbClr val="000000"/>
                </a:solidFill>
                <a:latin typeface="Segoe UI"/>
              </a:rPr>
              <a:t> reports easily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latin typeface="Segoe UI"/>
              </a:rPr>
              <a:t>Free </a:t>
            </a:r>
            <a:r>
              <a:rPr lang="en-US" sz="2000" err="1">
                <a:solidFill>
                  <a:srgbClr val="000000"/>
                </a:solidFill>
                <a:latin typeface="Segoe UI"/>
              </a:rPr>
              <a:t>OneLake</a:t>
            </a:r>
            <a:r>
              <a:rPr lang="en-US" sz="2000">
                <a:solidFill>
                  <a:srgbClr val="000000"/>
                </a:solidFill>
                <a:latin typeface="Segoe UI"/>
              </a:rPr>
              <a:t> storage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432C7CFC-44FF-6DAD-52D4-D37ACFD36F6E}"/>
              </a:ext>
              <a:ext uri="{C183D7F6-B498-43B3-948B-1728B52AA6E4}">
                <adec:decorative xmlns:adec="http://schemas.microsoft.com/office/drawing/2017/decorative" val="1"/>
              </a:ext>
            </a:extLst>
          </p:cNvPr>
          <p:cNvSpPr/>
          <p:nvPr/>
        </p:nvSpPr>
        <p:spPr bwMode="auto">
          <a:xfrm>
            <a:off x="6142874"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7FC96FC-95DC-2061-9451-F606171CF2F4}"/>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noProof="0">
                <a:solidFill>
                  <a:srgbClr val="000000"/>
                </a:solidFill>
                <a:latin typeface="Segoe UI"/>
              </a:rPr>
              <a:t>Poll database tables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Export using Polybase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Changes read from the transaction</a:t>
            </a:r>
            <a:r>
              <a:rPr lang="en-US" b="0">
                <a:solidFill>
                  <a:srgbClr val="000000"/>
                </a:solidFill>
                <a:latin typeface="Segoe UI"/>
              </a:rPr>
              <a:t> log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B and C</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latin typeface="Segoe UI"/>
              </a:rPr>
              <a:t>SQL Server Replication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142305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99</Slides>
  <Notes>60</Notes>
  <HiddenSlides>14</HiddenSlides>
  <ScaleCrop>false</ScaleCrop>
  <HeadingPairs>
    <vt:vector size="4" baseType="variant">
      <vt:variant>
        <vt:lpstr>Theme</vt:lpstr>
      </vt:variant>
      <vt:variant>
        <vt:i4>14</vt:i4>
      </vt:variant>
      <vt:variant>
        <vt:lpstr>Slide Titles</vt:lpstr>
      </vt:variant>
      <vt:variant>
        <vt:i4>99</vt:i4>
      </vt:variant>
    </vt:vector>
  </HeadingPairs>
  <TitlesOfParts>
    <vt:vector size="113" baseType="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Schedule for the day</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Knowledge check</vt:lpstr>
      <vt:lpstr>Knowledge check</vt:lpstr>
      <vt:lpstr>Models</vt:lpstr>
      <vt:lpstr>Azure OpenAI Service https://learn.microsoft.com/en-us/azure/ai-services/openai/ </vt:lpstr>
      <vt:lpstr>Multi-Modal Models</vt:lpstr>
      <vt:lpstr>Multi-Modal Models</vt:lpstr>
      <vt:lpstr>Prompts: Talking to a Model</vt:lpstr>
      <vt:lpstr>Prompts: Talking to a Model</vt:lpstr>
      <vt:lpstr>Prompts: Formatting</vt:lpstr>
      <vt:lpstr>Prompts: Examples</vt:lpstr>
      <vt:lpstr>Prompts: Examples</vt:lpstr>
      <vt:lpstr>Demo  Diving into AI Models</vt:lpstr>
      <vt:lpstr>Hands-on Walkthrough</vt:lpstr>
      <vt:lpstr>PowerPoint Presentation</vt:lpstr>
      <vt:lpstr>PowerPoint Presentation</vt:lpstr>
      <vt:lpstr>Notebook</vt:lpstr>
      <vt:lpstr>Knowledge check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Knowledge check</vt:lpstr>
      <vt:lpstr>Knowledge check</vt:lpstr>
      <vt:lpstr>Let’s start from a simple “Products” table</vt:lpstr>
      <vt:lpstr>RAG (Retrieval Augmented Generation) Pattern</vt:lpstr>
      <vt:lpstr>PowerPoint Presentation</vt:lpstr>
      <vt:lpstr>PowerPoint Presentation</vt:lpstr>
      <vt:lpstr>Demo  RAG Patterns with SQL</vt:lpstr>
      <vt:lpstr>Hands-on Lab</vt:lpstr>
      <vt:lpstr>Let’s get started</vt:lpstr>
      <vt:lpstr>SSMS  Connect to pre-created Azure SQL DB</vt:lpstr>
      <vt:lpstr>GitHub aka.ms/sqlaiworkshop</vt:lpstr>
      <vt:lpstr>API keys</vt:lpstr>
      <vt:lpstr>RAG - FAQ</vt:lpstr>
      <vt:lpstr>Lunch Break</vt:lpstr>
      <vt:lpstr>Knowledge check</vt:lpstr>
      <vt:lpstr>Azure AI Content Safety https://learn.microsoft.com/en-us/azure/ai-services/content-safety/ </vt:lpstr>
      <vt:lpstr>Azure AI Language https://learn.microsoft.com/en-us/azure/ai-services/language-service/ </vt:lpstr>
      <vt:lpstr>Demo  AI and Content Moderation</vt:lpstr>
      <vt:lpstr>Hands-on Lab</vt:lpstr>
      <vt:lpstr>Knowledge check</vt:lpstr>
      <vt:lpstr>Semantic Kernel</vt:lpstr>
      <vt:lpstr>LangChain https://www.langchain.com/   </vt:lpstr>
      <vt:lpstr>Semantic Kernel https://github.com/microsoft/semantic-kernel  </vt:lpstr>
      <vt:lpstr>PowerPoint Presentation</vt:lpstr>
      <vt:lpstr>Demo  GenAI Frameworks</vt:lpstr>
      <vt:lpstr>Hands-on Walkthrough</vt:lpstr>
      <vt:lpstr>Chat History, Bot Memories</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Knowledge check</vt:lpstr>
      <vt:lpstr>Knowledge check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Knowledge check</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revision>1</cp:revision>
  <dcterms:created xsi:type="dcterms:W3CDTF">2024-08-29T15:27:47Z</dcterms:created>
  <dcterms:modified xsi:type="dcterms:W3CDTF">2024-11-05T05:25:11Z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